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57" r:id="rId6"/>
    <p:sldId id="262" r:id="rId7"/>
    <p:sldId id="260" r:id="rId8"/>
    <p:sldId id="261" r:id="rId9"/>
    <p:sldId id="258" r:id="rId10"/>
    <p:sldId id="259" r:id="rId11"/>
    <p:sldId id="263" r:id="rId12"/>
    <p:sldId id="265" r:id="rId13"/>
    <p:sldId id="264"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driguez, Justin R" initials="RJR" lastIdx="1" clrIdx="0">
    <p:extLst>
      <p:ext uri="{19B8F6BF-5375-455C-9EA6-DF929625EA0E}">
        <p15:presenceInfo xmlns:p15="http://schemas.microsoft.com/office/powerpoint/2012/main" userId="S::jrr330@psu.edu::5783cbc9-ee79-4ea0-a03d-5bbf91b19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7B0F5-C155-4572-B99B-2B7CDF86D6C5}" v="4" dt="2021-07-21T18:08:42.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5698" autoAdjust="0"/>
  </p:normalViewPr>
  <p:slideViewPr>
    <p:cSldViewPr snapToGrid="0">
      <p:cViewPr varScale="1">
        <p:scale>
          <a:sx n="66" d="100"/>
          <a:sy n="66"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uez, Justin R" userId="5783cbc9-ee79-4ea0-a03d-5bbf91b19924" providerId="ADAL" clId="{9007B0F5-C155-4572-B99B-2B7CDF86D6C5}"/>
    <pc:docChg chg="undo custSel modSld">
      <pc:chgData name="Rodriguez, Justin R" userId="5783cbc9-ee79-4ea0-a03d-5bbf91b19924" providerId="ADAL" clId="{9007B0F5-C155-4572-B99B-2B7CDF86D6C5}" dt="2021-09-07T19:16:31.764" v="3" actId="1035"/>
      <pc:docMkLst>
        <pc:docMk/>
      </pc:docMkLst>
      <pc:sldChg chg="modSp mod">
        <pc:chgData name="Rodriguez, Justin R" userId="5783cbc9-ee79-4ea0-a03d-5bbf91b19924" providerId="ADAL" clId="{9007B0F5-C155-4572-B99B-2B7CDF86D6C5}" dt="2021-09-07T19:16:31.764" v="3" actId="1035"/>
        <pc:sldMkLst>
          <pc:docMk/>
          <pc:sldMk cId="3672279804" sldId="263"/>
        </pc:sldMkLst>
        <pc:spChg chg="mod">
          <ac:chgData name="Rodriguez, Justin R" userId="5783cbc9-ee79-4ea0-a03d-5bbf91b19924" providerId="ADAL" clId="{9007B0F5-C155-4572-B99B-2B7CDF86D6C5}" dt="2021-07-21T18:08:40.878" v="0"/>
          <ac:spMkLst>
            <pc:docMk/>
            <pc:sldMk cId="3672279804" sldId="263"/>
            <ac:spMk id="6" creationId="{CD0D2332-39DD-4311-AE7A-2DCD4BF74BA0}"/>
          </ac:spMkLst>
        </pc:spChg>
        <pc:spChg chg="mod">
          <ac:chgData name="Rodriguez, Justin R" userId="5783cbc9-ee79-4ea0-a03d-5bbf91b19924" providerId="ADAL" clId="{9007B0F5-C155-4572-B99B-2B7CDF86D6C5}" dt="2021-07-21T18:22:14.269" v="2" actId="21"/>
          <ac:spMkLst>
            <pc:docMk/>
            <pc:sldMk cId="3672279804" sldId="263"/>
            <ac:spMk id="11" creationId="{630EAB66-3670-4F51-93FA-68D67CBC9624}"/>
          </ac:spMkLst>
        </pc:spChg>
        <pc:picChg chg="mod">
          <ac:chgData name="Rodriguez, Justin R" userId="5783cbc9-ee79-4ea0-a03d-5bbf91b19924" providerId="ADAL" clId="{9007B0F5-C155-4572-B99B-2B7CDF86D6C5}" dt="2021-09-07T19:16:31.764" v="3" actId="1035"/>
          <ac:picMkLst>
            <pc:docMk/>
            <pc:sldMk cId="3672279804" sldId="263"/>
            <ac:picMk id="5" creationId="{3976BD01-18DA-4E9A-AA23-DFA99B6EF96C}"/>
          </ac:picMkLst>
        </pc:picChg>
      </pc:sldChg>
    </pc:docChg>
  </pc:docChgLst>
  <pc:docChgLst>
    <pc:chgData name="Justin Rodriguez" userId="5783cbc9-ee79-4ea0-a03d-5bbf91b19924" providerId="ADAL" clId="{FCDF04C5-5A8E-46AC-A8AA-746ABA96387B}"/>
    <pc:docChg chg="modSld">
      <pc:chgData name="Justin Rodriguez" userId="5783cbc9-ee79-4ea0-a03d-5bbf91b19924" providerId="ADAL" clId="{FCDF04C5-5A8E-46AC-A8AA-746ABA96387B}" dt="2021-04-06T22:28:19.049" v="0" actId="1076"/>
      <pc:docMkLst>
        <pc:docMk/>
      </pc:docMkLst>
      <pc:sldChg chg="modSp mod">
        <pc:chgData name="Justin Rodriguez" userId="5783cbc9-ee79-4ea0-a03d-5bbf91b19924" providerId="ADAL" clId="{FCDF04C5-5A8E-46AC-A8AA-746ABA96387B}" dt="2021-04-06T22:28:19.049" v="0" actId="1076"/>
        <pc:sldMkLst>
          <pc:docMk/>
          <pc:sldMk cId="3672279804" sldId="263"/>
        </pc:sldMkLst>
        <pc:picChg chg="mod">
          <ac:chgData name="Justin Rodriguez" userId="5783cbc9-ee79-4ea0-a03d-5bbf91b19924" providerId="ADAL" clId="{FCDF04C5-5A8E-46AC-A8AA-746ABA96387B}" dt="2021-04-06T22:28:19.049" v="0" actId="1076"/>
          <ac:picMkLst>
            <pc:docMk/>
            <pc:sldMk cId="3672279804" sldId="263"/>
            <ac:picMk id="5" creationId="{3976BD01-18DA-4E9A-AA23-DFA99B6EF96C}"/>
          </ac:picMkLst>
        </pc:picChg>
        <pc:picChg chg="mod">
          <ac:chgData name="Justin Rodriguez" userId="5783cbc9-ee79-4ea0-a03d-5bbf91b19924" providerId="ADAL" clId="{FCDF04C5-5A8E-46AC-A8AA-746ABA96387B}" dt="2021-04-06T22:28:19.049" v="0" actId="1076"/>
          <ac:picMkLst>
            <pc:docMk/>
            <pc:sldMk cId="3672279804" sldId="263"/>
            <ac:picMk id="8" creationId="{644E9E21-4C68-424D-9542-555E248F3343}"/>
          </ac:picMkLst>
        </pc:picChg>
        <pc:picChg chg="mod">
          <ac:chgData name="Justin Rodriguez" userId="5783cbc9-ee79-4ea0-a03d-5bbf91b19924" providerId="ADAL" clId="{FCDF04C5-5A8E-46AC-A8AA-746ABA96387B}" dt="2021-04-06T22:28:19.049" v="0" actId="1076"/>
          <ac:picMkLst>
            <pc:docMk/>
            <pc:sldMk cId="3672279804" sldId="263"/>
            <ac:picMk id="13" creationId="{9050546F-CC14-47A5-8247-820A75728F30}"/>
          </ac:picMkLst>
        </pc:picChg>
      </pc:sldChg>
    </pc:docChg>
  </pc:docChgLst>
  <pc:docChgLst>
    <pc:chgData name="Rodriguez, Justin R" userId="5783cbc9-ee79-4ea0-a03d-5bbf91b19924" providerId="ADAL" clId="{F4D09E45-C8B9-4334-8D91-D75BFF557DCD}"/>
    <pc:docChg chg="undo custSel addSld delSld modSld">
      <pc:chgData name="Rodriguez, Justin R" userId="5783cbc9-ee79-4ea0-a03d-5bbf91b19924" providerId="ADAL" clId="{F4D09E45-C8B9-4334-8D91-D75BFF557DCD}" dt="2020-12-22T20:54:35.787" v="858" actId="2696"/>
      <pc:docMkLst>
        <pc:docMk/>
      </pc:docMkLst>
      <pc:sldChg chg="addSp delSp modSp add addCm delCm">
        <pc:chgData name="Rodriguez, Justin R" userId="5783cbc9-ee79-4ea0-a03d-5bbf91b19924" providerId="ADAL" clId="{F4D09E45-C8B9-4334-8D91-D75BFF557DCD}" dt="2020-12-18T18:32:01.269" v="500" actId="1076"/>
        <pc:sldMkLst>
          <pc:docMk/>
          <pc:sldMk cId="3672279804" sldId="263"/>
        </pc:sldMkLst>
        <pc:spChg chg="add mod">
          <ac:chgData name="Rodriguez, Justin R" userId="5783cbc9-ee79-4ea0-a03d-5bbf91b19924" providerId="ADAL" clId="{F4D09E45-C8B9-4334-8D91-D75BFF557DCD}" dt="2020-12-18T18:32:01.269" v="500" actId="1076"/>
          <ac:spMkLst>
            <pc:docMk/>
            <pc:sldMk cId="3672279804" sldId="263"/>
            <ac:spMk id="2" creationId="{AA5EF2C7-F7CA-498E-A48A-1A965A310D7C}"/>
          </ac:spMkLst>
        </pc:spChg>
        <pc:spChg chg="del">
          <ac:chgData name="Rodriguez, Justin R" userId="5783cbc9-ee79-4ea0-a03d-5bbf91b19924" providerId="ADAL" clId="{F4D09E45-C8B9-4334-8D91-D75BFF557DCD}" dt="2020-12-08T17:08:34.144" v="1" actId="478"/>
          <ac:spMkLst>
            <pc:docMk/>
            <pc:sldMk cId="3672279804" sldId="263"/>
            <ac:spMk id="2" creationId="{EE0D1FBF-D187-4E07-A925-8E28F25CC2F2}"/>
          </ac:spMkLst>
        </pc:spChg>
        <pc:spChg chg="del">
          <ac:chgData name="Rodriguez, Justin R" userId="5783cbc9-ee79-4ea0-a03d-5bbf91b19924" providerId="ADAL" clId="{F4D09E45-C8B9-4334-8D91-D75BFF557DCD}" dt="2020-12-08T17:08:35.498" v="2" actId="478"/>
          <ac:spMkLst>
            <pc:docMk/>
            <pc:sldMk cId="3672279804" sldId="263"/>
            <ac:spMk id="3" creationId="{E43B27DB-59F8-4117-BA6E-FF41F690D7C1}"/>
          </ac:spMkLst>
        </pc:spChg>
        <pc:spChg chg="add mod">
          <ac:chgData name="Rodriguez, Justin R" userId="5783cbc9-ee79-4ea0-a03d-5bbf91b19924" providerId="ADAL" clId="{F4D09E45-C8B9-4334-8D91-D75BFF557DCD}" dt="2020-12-09T20:38:52.719" v="420" actId="20577"/>
          <ac:spMkLst>
            <pc:docMk/>
            <pc:sldMk cId="3672279804" sldId="263"/>
            <ac:spMk id="6" creationId="{CD0D2332-39DD-4311-AE7A-2DCD4BF74BA0}"/>
          </ac:spMkLst>
        </pc:spChg>
        <pc:spChg chg="add mod">
          <ac:chgData name="Rodriguez, Justin R" userId="5783cbc9-ee79-4ea0-a03d-5bbf91b19924" providerId="ADAL" clId="{F4D09E45-C8B9-4334-8D91-D75BFF557DCD}" dt="2020-12-08T17:46:34.608" v="279" actId="20577"/>
          <ac:spMkLst>
            <pc:docMk/>
            <pc:sldMk cId="3672279804" sldId="263"/>
            <ac:spMk id="9" creationId="{F272D854-9ED7-4447-99D8-B7366215B18C}"/>
          </ac:spMkLst>
        </pc:spChg>
        <pc:spChg chg="add del mod">
          <ac:chgData name="Rodriguez, Justin R" userId="5783cbc9-ee79-4ea0-a03d-5bbf91b19924" providerId="ADAL" clId="{F4D09E45-C8B9-4334-8D91-D75BFF557DCD}" dt="2020-12-09T20:16:33.323" v="288" actId="478"/>
          <ac:spMkLst>
            <pc:docMk/>
            <pc:sldMk cId="3672279804" sldId="263"/>
            <ac:spMk id="10" creationId="{DD4EE5CC-7314-4AB9-AA11-DAA62FEBFBF4}"/>
          </ac:spMkLst>
        </pc:spChg>
        <pc:spChg chg="add mod">
          <ac:chgData name="Rodriguez, Justin R" userId="5783cbc9-ee79-4ea0-a03d-5bbf91b19924" providerId="ADAL" clId="{F4D09E45-C8B9-4334-8D91-D75BFF557DCD}" dt="2020-12-09T20:19:34.783" v="332" actId="20577"/>
          <ac:spMkLst>
            <pc:docMk/>
            <pc:sldMk cId="3672279804" sldId="263"/>
            <ac:spMk id="11" creationId="{630EAB66-3670-4F51-93FA-68D67CBC9624}"/>
          </ac:spMkLst>
        </pc:spChg>
        <pc:picChg chg="add mod">
          <ac:chgData name="Rodriguez, Justin R" userId="5783cbc9-ee79-4ea0-a03d-5bbf91b19924" providerId="ADAL" clId="{F4D09E45-C8B9-4334-8D91-D75BFF557DCD}" dt="2020-12-09T20:19:50.076" v="335" actId="1076"/>
          <ac:picMkLst>
            <pc:docMk/>
            <pc:sldMk cId="3672279804" sldId="263"/>
            <ac:picMk id="5" creationId="{3976BD01-18DA-4E9A-AA23-DFA99B6EF96C}"/>
          </ac:picMkLst>
        </pc:picChg>
        <pc:picChg chg="add mod">
          <ac:chgData name="Rodriguez, Justin R" userId="5783cbc9-ee79-4ea0-a03d-5bbf91b19924" providerId="ADAL" clId="{F4D09E45-C8B9-4334-8D91-D75BFF557DCD}" dt="2020-12-09T20:16:42.808" v="290" actId="1076"/>
          <ac:picMkLst>
            <pc:docMk/>
            <pc:sldMk cId="3672279804" sldId="263"/>
            <ac:picMk id="8" creationId="{644E9E21-4C68-424D-9542-555E248F3343}"/>
          </ac:picMkLst>
        </pc:picChg>
        <pc:picChg chg="add mod">
          <ac:chgData name="Rodriguez, Justin R" userId="5783cbc9-ee79-4ea0-a03d-5bbf91b19924" providerId="ADAL" clId="{F4D09E45-C8B9-4334-8D91-D75BFF557DCD}" dt="2020-12-09T23:11:26.786" v="460" actId="1076"/>
          <ac:picMkLst>
            <pc:docMk/>
            <pc:sldMk cId="3672279804" sldId="263"/>
            <ac:picMk id="13" creationId="{9050546F-CC14-47A5-8247-820A75728F30}"/>
          </ac:picMkLst>
        </pc:picChg>
      </pc:sldChg>
      <pc:sldChg chg="addSp delSp modSp">
        <pc:chgData name="Rodriguez, Justin R" userId="5783cbc9-ee79-4ea0-a03d-5bbf91b19924" providerId="ADAL" clId="{F4D09E45-C8B9-4334-8D91-D75BFF557DCD}" dt="2020-12-09T23:21:37.744" v="466" actId="14100"/>
        <pc:sldMkLst>
          <pc:docMk/>
          <pc:sldMk cId="2028431345" sldId="264"/>
        </pc:sldMkLst>
        <pc:spChg chg="add mod">
          <ac:chgData name="Rodriguez, Justin R" userId="5783cbc9-ee79-4ea0-a03d-5bbf91b19924" providerId="ADAL" clId="{F4D09E45-C8B9-4334-8D91-D75BFF557DCD}" dt="2020-12-09T20:41:19.292" v="445" actId="20577"/>
          <ac:spMkLst>
            <pc:docMk/>
            <pc:sldMk cId="2028431345" sldId="264"/>
            <ac:spMk id="2" creationId="{0C329237-F34C-4E45-A0F1-325E581B6D6C}"/>
          </ac:spMkLst>
        </pc:spChg>
        <pc:spChg chg="add mod">
          <ac:chgData name="Rodriguez, Justin R" userId="5783cbc9-ee79-4ea0-a03d-5bbf91b19924" providerId="ADAL" clId="{F4D09E45-C8B9-4334-8D91-D75BFF557DCD}" dt="2020-12-09T20:39:14.725" v="422" actId="20577"/>
          <ac:spMkLst>
            <pc:docMk/>
            <pc:sldMk cId="2028431345" sldId="264"/>
            <ac:spMk id="3" creationId="{B9A0BB09-6AD0-4517-AE0F-2BA3EF875571}"/>
          </ac:spMkLst>
        </pc:spChg>
        <pc:spChg chg="add mod">
          <ac:chgData name="Rodriguez, Justin R" userId="5783cbc9-ee79-4ea0-a03d-5bbf91b19924" providerId="ADAL" clId="{F4D09E45-C8B9-4334-8D91-D75BFF557DCD}" dt="2020-12-09T20:40:18.717" v="432" actId="20577"/>
          <ac:spMkLst>
            <pc:docMk/>
            <pc:sldMk cId="2028431345" sldId="264"/>
            <ac:spMk id="4" creationId="{4CF96F05-E4BE-4F97-9EFF-0D5FD5FB6666}"/>
          </ac:spMkLst>
        </pc:spChg>
        <pc:spChg chg="add del mod">
          <ac:chgData name="Rodriguez, Justin R" userId="5783cbc9-ee79-4ea0-a03d-5bbf91b19924" providerId="ADAL" clId="{F4D09E45-C8B9-4334-8D91-D75BFF557DCD}" dt="2020-12-09T20:39:20.971" v="423" actId="478"/>
          <ac:spMkLst>
            <pc:docMk/>
            <pc:sldMk cId="2028431345" sldId="264"/>
            <ac:spMk id="5" creationId="{3198DCBA-B1B8-496C-848E-57CCEF818AD1}"/>
          </ac:spMkLst>
        </pc:spChg>
        <pc:spChg chg="add del mod">
          <ac:chgData name="Rodriguez, Justin R" userId="5783cbc9-ee79-4ea0-a03d-5bbf91b19924" providerId="ADAL" clId="{F4D09E45-C8B9-4334-8D91-D75BFF557DCD}" dt="2020-12-09T20:40:37.931" v="435" actId="478"/>
          <ac:spMkLst>
            <pc:docMk/>
            <pc:sldMk cId="2028431345" sldId="264"/>
            <ac:spMk id="6" creationId="{246BEC5B-CF9E-49F9-B0AF-8058320CEA4A}"/>
          </ac:spMkLst>
        </pc:spChg>
        <pc:picChg chg="add del mod">
          <ac:chgData name="Rodriguez, Justin R" userId="5783cbc9-ee79-4ea0-a03d-5bbf91b19924" providerId="ADAL" clId="{F4D09E45-C8B9-4334-8D91-D75BFF557DCD}" dt="2020-12-09T20:41:40.171" v="450" actId="478"/>
          <ac:picMkLst>
            <pc:docMk/>
            <pc:sldMk cId="2028431345" sldId="264"/>
            <ac:picMk id="8" creationId="{D57E7772-C1AA-4AB7-8A33-EB7C82301013}"/>
          </ac:picMkLst>
        </pc:picChg>
        <pc:picChg chg="add mod">
          <ac:chgData name="Rodriguez, Justin R" userId="5783cbc9-ee79-4ea0-a03d-5bbf91b19924" providerId="ADAL" clId="{F4D09E45-C8B9-4334-8D91-D75BFF557DCD}" dt="2020-12-09T20:50:23.760" v="455" actId="1076"/>
          <ac:picMkLst>
            <pc:docMk/>
            <pc:sldMk cId="2028431345" sldId="264"/>
            <ac:picMk id="10" creationId="{F9440CBC-B4A0-4DAF-8217-02D156746505}"/>
          </ac:picMkLst>
        </pc:picChg>
        <pc:picChg chg="add mod">
          <ac:chgData name="Rodriguez, Justin R" userId="5783cbc9-ee79-4ea0-a03d-5bbf91b19924" providerId="ADAL" clId="{F4D09E45-C8B9-4334-8D91-D75BFF557DCD}" dt="2020-12-09T20:50:17.568" v="454" actId="1076"/>
          <ac:picMkLst>
            <pc:docMk/>
            <pc:sldMk cId="2028431345" sldId="264"/>
            <ac:picMk id="12" creationId="{7C90F8FB-8428-44A0-B15C-F13249CEB222}"/>
          </ac:picMkLst>
        </pc:picChg>
        <pc:picChg chg="add mod">
          <ac:chgData name="Rodriguez, Justin R" userId="5783cbc9-ee79-4ea0-a03d-5bbf91b19924" providerId="ADAL" clId="{F4D09E45-C8B9-4334-8D91-D75BFF557DCD}" dt="2020-12-09T23:21:37.744" v="466" actId="14100"/>
          <ac:picMkLst>
            <pc:docMk/>
            <pc:sldMk cId="2028431345" sldId="264"/>
            <ac:picMk id="14" creationId="{24CABBA7-A81D-4F00-B321-B3082314845C}"/>
          </ac:picMkLst>
        </pc:picChg>
      </pc:sldChg>
      <pc:sldChg chg="addSp delSp modSp add">
        <pc:chgData name="Rodriguez, Justin R" userId="5783cbc9-ee79-4ea0-a03d-5bbf91b19924" providerId="ADAL" clId="{F4D09E45-C8B9-4334-8D91-D75BFF557DCD}" dt="2020-12-22T20:50:28.616" v="851" actId="1076"/>
        <pc:sldMkLst>
          <pc:docMk/>
          <pc:sldMk cId="1402499548" sldId="265"/>
        </pc:sldMkLst>
        <pc:spChg chg="del">
          <ac:chgData name="Rodriguez, Justin R" userId="5783cbc9-ee79-4ea0-a03d-5bbf91b19924" providerId="ADAL" clId="{F4D09E45-C8B9-4334-8D91-D75BFF557DCD}" dt="2020-12-18T18:30:46.300" v="468" actId="478"/>
          <ac:spMkLst>
            <pc:docMk/>
            <pc:sldMk cId="1402499548" sldId="265"/>
            <ac:spMk id="2" creationId="{9F37BA32-E927-4451-81FA-2A81FECD06F6}"/>
          </ac:spMkLst>
        </pc:spChg>
        <pc:spChg chg="del">
          <ac:chgData name="Rodriguez, Justin R" userId="5783cbc9-ee79-4ea0-a03d-5bbf91b19924" providerId="ADAL" clId="{F4D09E45-C8B9-4334-8D91-D75BFF557DCD}" dt="2020-12-18T18:30:46.300" v="468" actId="478"/>
          <ac:spMkLst>
            <pc:docMk/>
            <pc:sldMk cId="1402499548" sldId="265"/>
            <ac:spMk id="3" creationId="{FA602569-7700-459B-966D-A6BCA6B5452F}"/>
          </ac:spMkLst>
        </pc:spChg>
        <pc:spChg chg="add mod">
          <ac:chgData name="Rodriguez, Justin R" userId="5783cbc9-ee79-4ea0-a03d-5bbf91b19924" providerId="ADAL" clId="{F4D09E45-C8B9-4334-8D91-D75BFF557DCD}" dt="2020-12-22T20:50:28.616" v="851" actId="1076"/>
          <ac:spMkLst>
            <pc:docMk/>
            <pc:sldMk cId="1402499548" sldId="265"/>
            <ac:spMk id="8" creationId="{7E4C551B-8EF7-4013-ADB9-17B8FBF020AB}"/>
          </ac:spMkLst>
        </pc:spChg>
        <pc:spChg chg="add del mod">
          <ac:chgData name="Rodriguez, Justin R" userId="5783cbc9-ee79-4ea0-a03d-5bbf91b19924" providerId="ADAL" clId="{F4D09E45-C8B9-4334-8D91-D75BFF557DCD}" dt="2020-12-22T20:42:38.834" v="828" actId="478"/>
          <ac:spMkLst>
            <pc:docMk/>
            <pc:sldMk cId="1402499548" sldId="265"/>
            <ac:spMk id="9" creationId="{E2937BFF-6F3D-4373-82CA-31E515B2CEBF}"/>
          </ac:spMkLst>
        </pc:spChg>
        <pc:spChg chg="add mod">
          <ac:chgData name="Rodriguez, Justin R" userId="5783cbc9-ee79-4ea0-a03d-5bbf91b19924" providerId="ADAL" clId="{F4D09E45-C8B9-4334-8D91-D75BFF557DCD}" dt="2020-12-22T20:42:34.862" v="827"/>
          <ac:spMkLst>
            <pc:docMk/>
            <pc:sldMk cId="1402499548" sldId="265"/>
            <ac:spMk id="18" creationId="{90784880-5A0F-445D-9CE9-B3AB57DF27C6}"/>
          </ac:spMkLst>
        </pc:spChg>
        <pc:picChg chg="add del mod">
          <ac:chgData name="Rodriguez, Justin R" userId="5783cbc9-ee79-4ea0-a03d-5bbf91b19924" providerId="ADAL" clId="{F4D09E45-C8B9-4334-8D91-D75BFF557DCD}" dt="2020-12-18T18:30:52.108" v="472" actId="478"/>
          <ac:picMkLst>
            <pc:docMk/>
            <pc:sldMk cId="1402499548" sldId="265"/>
            <ac:picMk id="5" creationId="{A41FF15A-A3A2-47F5-9841-DF0533116F71}"/>
          </ac:picMkLst>
        </pc:picChg>
        <pc:picChg chg="add mod">
          <ac:chgData name="Rodriguez, Justin R" userId="5783cbc9-ee79-4ea0-a03d-5bbf91b19924" providerId="ADAL" clId="{F4D09E45-C8B9-4334-8D91-D75BFF557DCD}" dt="2020-12-18T21:01:05.246" v="652" actId="14100"/>
          <ac:picMkLst>
            <pc:docMk/>
            <pc:sldMk cId="1402499548" sldId="265"/>
            <ac:picMk id="7" creationId="{B422FCC8-A10D-4488-A65D-D502FEBAB218}"/>
          </ac:picMkLst>
        </pc:picChg>
        <pc:picChg chg="add del mod">
          <ac:chgData name="Rodriguez, Justin R" userId="5783cbc9-ee79-4ea0-a03d-5bbf91b19924" providerId="ADAL" clId="{F4D09E45-C8B9-4334-8D91-D75BFF557DCD}" dt="2020-12-18T20:52:00.315" v="558" actId="478"/>
          <ac:picMkLst>
            <pc:docMk/>
            <pc:sldMk cId="1402499548" sldId="265"/>
            <ac:picMk id="11" creationId="{B57DDE9F-7D0E-4C45-A18F-BE9CCC0D04E2}"/>
          </ac:picMkLst>
        </pc:picChg>
        <pc:picChg chg="add del mod">
          <ac:chgData name="Rodriguez, Justin R" userId="5783cbc9-ee79-4ea0-a03d-5bbf91b19924" providerId="ADAL" clId="{F4D09E45-C8B9-4334-8D91-D75BFF557DCD}" dt="2020-12-18T20:59:10.117" v="563" actId="478"/>
          <ac:picMkLst>
            <pc:docMk/>
            <pc:sldMk cId="1402499548" sldId="265"/>
            <ac:picMk id="13" creationId="{2D534FB0-60FA-43C0-8F1F-DD9827CDB664}"/>
          </ac:picMkLst>
        </pc:picChg>
        <pc:picChg chg="add del mod">
          <ac:chgData name="Rodriguez, Justin R" userId="5783cbc9-ee79-4ea0-a03d-5bbf91b19924" providerId="ADAL" clId="{F4D09E45-C8B9-4334-8D91-D75BFF557DCD}" dt="2020-12-18T20:59:19.002" v="567" actId="478"/>
          <ac:picMkLst>
            <pc:docMk/>
            <pc:sldMk cId="1402499548" sldId="265"/>
            <ac:picMk id="15" creationId="{EB00C84B-F5C3-4B27-BF4D-A8FE3ED6022B}"/>
          </ac:picMkLst>
        </pc:picChg>
        <pc:picChg chg="add mod">
          <ac:chgData name="Rodriguez, Justin R" userId="5783cbc9-ee79-4ea0-a03d-5bbf91b19924" providerId="ADAL" clId="{F4D09E45-C8B9-4334-8D91-D75BFF557DCD}" dt="2020-12-18T21:01:49.773" v="657" actId="14100"/>
          <ac:picMkLst>
            <pc:docMk/>
            <pc:sldMk cId="1402499548" sldId="265"/>
            <ac:picMk id="17" creationId="{C3D26BD3-A41F-44B3-AF41-D89849E6074C}"/>
          </ac:picMkLst>
        </pc:picChg>
      </pc:sldChg>
      <pc:sldChg chg="addSp delSp modSp add del">
        <pc:chgData name="Rodriguez, Justin R" userId="5783cbc9-ee79-4ea0-a03d-5bbf91b19924" providerId="ADAL" clId="{F4D09E45-C8B9-4334-8D91-D75BFF557DCD}" dt="2020-12-22T20:54:35.787" v="858" actId="2696"/>
        <pc:sldMkLst>
          <pc:docMk/>
          <pc:sldMk cId="1710573967" sldId="266"/>
        </pc:sldMkLst>
        <pc:spChg chg="add del mod">
          <ac:chgData name="Rodriguez, Justin R" userId="5783cbc9-ee79-4ea0-a03d-5bbf91b19924" providerId="ADAL" clId="{F4D09E45-C8B9-4334-8D91-D75BFF557DCD}" dt="2020-12-22T20:54:05.868" v="852"/>
          <ac:spMkLst>
            <pc:docMk/>
            <pc:sldMk cId="1710573967" sldId="266"/>
            <ac:spMk id="4" creationId="{BFC9F203-D3A6-4B3A-9ED8-4CD34AE274CF}"/>
          </ac:spMkLst>
        </pc:spChg>
        <pc:spChg chg="add del mod">
          <ac:chgData name="Rodriguez, Justin R" userId="5783cbc9-ee79-4ea0-a03d-5bbf91b19924" providerId="ADAL" clId="{F4D09E45-C8B9-4334-8D91-D75BFF557DCD}" dt="2020-12-18T21:44:59.364" v="774" actId="478"/>
          <ac:spMkLst>
            <pc:docMk/>
            <pc:sldMk cId="1710573967" sldId="266"/>
            <ac:spMk id="5" creationId="{DCFC5C99-EADF-4F15-9FE4-0CC71B0DD211}"/>
          </ac:spMkLst>
        </pc:spChg>
        <pc:spChg chg="add del mod">
          <ac:chgData name="Rodriguez, Justin R" userId="5783cbc9-ee79-4ea0-a03d-5bbf91b19924" providerId="ADAL" clId="{F4D09E45-C8B9-4334-8D91-D75BFF557DCD}" dt="2020-12-22T20:54:05.868" v="852"/>
          <ac:spMkLst>
            <pc:docMk/>
            <pc:sldMk cId="1710573967" sldId="266"/>
            <ac:spMk id="6" creationId="{98FC091D-5A34-48BA-9052-72A2A0F1862B}"/>
          </ac:spMkLst>
        </pc:spChg>
        <pc:spChg chg="add del mod">
          <ac:chgData name="Rodriguez, Justin R" userId="5783cbc9-ee79-4ea0-a03d-5bbf91b19924" providerId="ADAL" clId="{F4D09E45-C8B9-4334-8D91-D75BFF557DCD}" dt="2020-12-18T22:08:19.904" v="816" actId="478"/>
          <ac:spMkLst>
            <pc:docMk/>
            <pc:sldMk cId="1710573967" sldId="266"/>
            <ac:spMk id="9" creationId="{56BF259A-004D-4DE9-8972-164D5750F45D}"/>
          </ac:spMkLst>
        </pc:spChg>
        <pc:spChg chg="add del mod">
          <ac:chgData name="Rodriguez, Justin R" userId="5783cbc9-ee79-4ea0-a03d-5bbf91b19924" providerId="ADAL" clId="{F4D09E45-C8B9-4334-8D91-D75BFF557DCD}" dt="2020-12-22T20:54:05.868" v="852"/>
          <ac:spMkLst>
            <pc:docMk/>
            <pc:sldMk cId="1710573967" sldId="266"/>
            <ac:spMk id="10" creationId="{55AD870E-E098-4146-A00E-EDD447DA0AFD}"/>
          </ac:spMkLst>
        </pc:spChg>
        <pc:spChg chg="add del mod">
          <ac:chgData name="Rodriguez, Justin R" userId="5783cbc9-ee79-4ea0-a03d-5bbf91b19924" providerId="ADAL" clId="{F4D09E45-C8B9-4334-8D91-D75BFF557DCD}" dt="2020-12-22T20:54:05.868" v="852"/>
          <ac:spMkLst>
            <pc:docMk/>
            <pc:sldMk cId="1710573967" sldId="266"/>
            <ac:spMk id="11" creationId="{69F773CB-3466-4C4D-8186-FE55049F1D8B}"/>
          </ac:spMkLst>
        </pc:spChg>
        <pc:picChg chg="add del mod">
          <ac:chgData name="Rodriguez, Justin R" userId="5783cbc9-ee79-4ea0-a03d-5bbf91b19924" providerId="ADAL" clId="{F4D09E45-C8B9-4334-8D91-D75BFF557DCD}" dt="2020-12-22T20:54:05.868" v="852"/>
          <ac:picMkLst>
            <pc:docMk/>
            <pc:sldMk cId="1710573967" sldId="266"/>
            <ac:picMk id="3" creationId="{F691340B-A2D4-4A0E-905B-39BFC936D2D6}"/>
          </ac:picMkLst>
        </pc:picChg>
        <pc:picChg chg="add del mod">
          <ac:chgData name="Rodriguez, Justin R" userId="5783cbc9-ee79-4ea0-a03d-5bbf91b19924" providerId="ADAL" clId="{F4D09E45-C8B9-4334-8D91-D75BFF557DCD}" dt="2020-12-22T20:54:20.786" v="855"/>
          <ac:picMkLst>
            <pc:docMk/>
            <pc:sldMk cId="1710573967" sldId="266"/>
            <ac:picMk id="8" creationId="{D2703A53-67B6-480D-B760-CAEA61071655}"/>
          </ac:picMkLst>
        </pc:picChg>
      </pc:sldChg>
      <pc:sldChg chg="addSp modSp add">
        <pc:chgData name="Rodriguez, Justin R" userId="5783cbc9-ee79-4ea0-a03d-5bbf91b19924" providerId="ADAL" clId="{F4D09E45-C8B9-4334-8D91-D75BFF557DCD}" dt="2020-12-22T20:54:28.690" v="857" actId="1076"/>
        <pc:sldMkLst>
          <pc:docMk/>
          <pc:sldMk cId="3149556559" sldId="267"/>
        </pc:sldMkLst>
        <pc:spChg chg="add mod">
          <ac:chgData name="Rodriguez, Justin R" userId="5783cbc9-ee79-4ea0-a03d-5bbf91b19924" providerId="ADAL" clId="{F4D09E45-C8B9-4334-8D91-D75BFF557DCD}" dt="2020-12-22T20:44:54.318" v="835" actId="20577"/>
          <ac:spMkLst>
            <pc:docMk/>
            <pc:sldMk cId="3149556559" sldId="267"/>
            <ac:spMk id="4" creationId="{065884CC-307F-4237-A2C0-ED0A57000E61}"/>
          </ac:spMkLst>
        </pc:spChg>
        <pc:spChg chg="add mod">
          <ac:chgData name="Rodriguez, Justin R" userId="5783cbc9-ee79-4ea0-a03d-5bbf91b19924" providerId="ADAL" clId="{F4D09E45-C8B9-4334-8D91-D75BFF557DCD}" dt="2020-12-22T20:54:13.194" v="854" actId="1076"/>
          <ac:spMkLst>
            <pc:docMk/>
            <pc:sldMk cId="3149556559" sldId="267"/>
            <ac:spMk id="6" creationId="{D8E41F9F-3DA6-4BDE-948C-9312ABE552E9}"/>
          </ac:spMkLst>
        </pc:spChg>
        <pc:spChg chg="add mod">
          <ac:chgData name="Rodriguez, Justin R" userId="5783cbc9-ee79-4ea0-a03d-5bbf91b19924" providerId="ADAL" clId="{F4D09E45-C8B9-4334-8D91-D75BFF557DCD}" dt="2020-12-22T20:54:13.194" v="854" actId="1076"/>
          <ac:spMkLst>
            <pc:docMk/>
            <pc:sldMk cId="3149556559" sldId="267"/>
            <ac:spMk id="7" creationId="{2B61CA63-B0CA-44E7-BF45-AD658E20D276}"/>
          </ac:spMkLst>
        </pc:spChg>
        <pc:spChg chg="add mod">
          <ac:chgData name="Rodriguez, Justin R" userId="5783cbc9-ee79-4ea0-a03d-5bbf91b19924" providerId="ADAL" clId="{F4D09E45-C8B9-4334-8D91-D75BFF557DCD}" dt="2020-12-22T20:54:13.194" v="854" actId="1076"/>
          <ac:spMkLst>
            <pc:docMk/>
            <pc:sldMk cId="3149556559" sldId="267"/>
            <ac:spMk id="8" creationId="{BCB72C1C-18C9-439D-9CD5-A680BCF475F2}"/>
          </ac:spMkLst>
        </pc:spChg>
        <pc:spChg chg="add mod">
          <ac:chgData name="Rodriguez, Justin R" userId="5783cbc9-ee79-4ea0-a03d-5bbf91b19924" providerId="ADAL" clId="{F4D09E45-C8B9-4334-8D91-D75BFF557DCD}" dt="2020-12-22T20:54:13.194" v="854" actId="1076"/>
          <ac:spMkLst>
            <pc:docMk/>
            <pc:sldMk cId="3149556559" sldId="267"/>
            <ac:spMk id="9" creationId="{BB31215A-B1CD-40FD-A108-B8F945476C52}"/>
          </ac:spMkLst>
        </pc:spChg>
        <pc:picChg chg="add mod">
          <ac:chgData name="Rodriguez, Justin R" userId="5783cbc9-ee79-4ea0-a03d-5bbf91b19924" providerId="ADAL" clId="{F4D09E45-C8B9-4334-8D91-D75BFF557DCD}" dt="2020-12-22T20:44:49.838" v="833" actId="1076"/>
          <ac:picMkLst>
            <pc:docMk/>
            <pc:sldMk cId="3149556559" sldId="267"/>
            <ac:picMk id="3" creationId="{F31FD31C-E717-40CB-B194-3ECA268B14F2}"/>
          </ac:picMkLst>
        </pc:picChg>
        <pc:picChg chg="add mod">
          <ac:chgData name="Rodriguez, Justin R" userId="5783cbc9-ee79-4ea0-a03d-5bbf91b19924" providerId="ADAL" clId="{F4D09E45-C8B9-4334-8D91-D75BFF557DCD}" dt="2020-12-22T20:54:13.194" v="854" actId="1076"/>
          <ac:picMkLst>
            <pc:docMk/>
            <pc:sldMk cId="3149556559" sldId="267"/>
            <ac:picMk id="5" creationId="{529544C7-BC7B-4A22-8115-C8EB6439FC3D}"/>
          </ac:picMkLst>
        </pc:picChg>
        <pc:picChg chg="add mod">
          <ac:chgData name="Rodriguez, Justin R" userId="5783cbc9-ee79-4ea0-a03d-5bbf91b19924" providerId="ADAL" clId="{F4D09E45-C8B9-4334-8D91-D75BFF557DCD}" dt="2020-12-22T20:54:28.690" v="857" actId="1076"/>
          <ac:picMkLst>
            <pc:docMk/>
            <pc:sldMk cId="3149556559" sldId="267"/>
            <ac:picMk id="10" creationId="{AAD2A26D-9F15-4DB6-85E0-DB5181F012E4}"/>
          </ac:picMkLst>
        </pc:picChg>
      </pc:sldChg>
    </pc:docChg>
  </pc:docChgLst>
  <pc:docChgLst>
    <pc:chgData name="Rodriguez, Justin R" userId="S::jrr330@psu.edu::5783cbc9-ee79-4ea0-a03d-5bbf91b19924" providerId="AD" clId="Web-{8013EF92-6048-D65C-466C-B22B04920A6D}"/>
    <pc:docChg chg="addSld modSld">
      <pc:chgData name="Rodriguez, Justin R" userId="S::jrr330@psu.edu::5783cbc9-ee79-4ea0-a03d-5bbf91b19924" providerId="AD" clId="Web-{8013EF92-6048-D65C-466C-B22B04920A6D}" dt="2020-12-08T17:47:06.295" v="1"/>
      <pc:docMkLst>
        <pc:docMk/>
      </pc:docMkLst>
      <pc:sldChg chg="modSp">
        <pc:chgData name="Rodriguez, Justin R" userId="S::jrr330@psu.edu::5783cbc9-ee79-4ea0-a03d-5bbf91b19924" providerId="AD" clId="Web-{8013EF92-6048-D65C-466C-B22B04920A6D}" dt="2020-12-08T17:46:51.107" v="0" actId="14100"/>
        <pc:sldMkLst>
          <pc:docMk/>
          <pc:sldMk cId="3672279804" sldId="263"/>
        </pc:sldMkLst>
        <pc:spChg chg="mod">
          <ac:chgData name="Rodriguez, Justin R" userId="S::jrr330@psu.edu::5783cbc9-ee79-4ea0-a03d-5bbf91b19924" providerId="AD" clId="Web-{8013EF92-6048-D65C-466C-B22B04920A6D}" dt="2020-12-08T17:46:51.107" v="0" actId="14100"/>
          <ac:spMkLst>
            <pc:docMk/>
            <pc:sldMk cId="3672279804" sldId="263"/>
            <ac:spMk id="9" creationId="{F272D854-9ED7-4447-99D8-B7366215B18C}"/>
          </ac:spMkLst>
        </pc:spChg>
      </pc:sldChg>
      <pc:sldChg chg="new">
        <pc:chgData name="Rodriguez, Justin R" userId="S::jrr330@psu.edu::5783cbc9-ee79-4ea0-a03d-5bbf91b19924" providerId="AD" clId="Web-{8013EF92-6048-D65C-466C-B22B04920A6D}" dt="2020-12-08T17:47:06.295" v="1"/>
        <pc:sldMkLst>
          <pc:docMk/>
          <pc:sldMk cId="2028431345" sldId="264"/>
        </pc:sldMkLst>
      </pc:sldChg>
    </pc:docChg>
  </pc:docChgLst>
  <pc:docChgLst>
    <pc:chgData name="Rodriguez, Justin R" userId="5783cbc9-ee79-4ea0-a03d-5bbf91b19924" providerId="ADAL" clId="{23CF1EF3-05A8-4D6D-91A3-422BC4BB7888}"/>
    <pc:docChg chg="custSel addSld modSld sldOrd">
      <pc:chgData name="Rodriguez, Justin R" userId="5783cbc9-ee79-4ea0-a03d-5bbf91b19924" providerId="ADAL" clId="{23CF1EF3-05A8-4D6D-91A3-422BC4BB7888}" dt="2020-11-21T00:03:50.268" v="1216" actId="1076"/>
      <pc:docMkLst>
        <pc:docMk/>
      </pc:docMkLst>
      <pc:sldChg chg="addSp delSp modSp">
        <pc:chgData name="Rodriguez, Justin R" userId="5783cbc9-ee79-4ea0-a03d-5bbf91b19924" providerId="ADAL" clId="{23CF1EF3-05A8-4D6D-91A3-422BC4BB7888}" dt="2020-11-20T22:37:40.898" v="1090" actId="14100"/>
        <pc:sldMkLst>
          <pc:docMk/>
          <pc:sldMk cId="4231920089" sldId="256"/>
        </pc:sldMkLst>
        <pc:spChg chg="mod">
          <ac:chgData name="Rodriguez, Justin R" userId="5783cbc9-ee79-4ea0-a03d-5bbf91b19924" providerId="ADAL" clId="{23CF1EF3-05A8-4D6D-91A3-422BC4BB7888}" dt="2020-11-03T19:09:42.698" v="366" actId="1076"/>
          <ac:spMkLst>
            <pc:docMk/>
            <pc:sldMk cId="4231920089" sldId="256"/>
            <ac:spMk id="8" creationId="{EA1E1C52-AE2D-4220-BBEC-060955DC89A9}"/>
          </ac:spMkLst>
        </pc:spChg>
        <pc:spChg chg="mod">
          <ac:chgData name="Rodriguez, Justin R" userId="5783cbc9-ee79-4ea0-a03d-5bbf91b19924" providerId="ADAL" clId="{23CF1EF3-05A8-4D6D-91A3-422BC4BB7888}" dt="2020-11-03T19:09:35.026" v="364" actId="1076"/>
          <ac:spMkLst>
            <pc:docMk/>
            <pc:sldMk cId="4231920089" sldId="256"/>
            <ac:spMk id="10" creationId="{AE2DCBA5-5858-4A05-BA2E-073DD1038117}"/>
          </ac:spMkLst>
        </pc:spChg>
        <pc:spChg chg="add mod">
          <ac:chgData name="Rodriguez, Justin R" userId="5783cbc9-ee79-4ea0-a03d-5bbf91b19924" providerId="ADAL" clId="{23CF1EF3-05A8-4D6D-91A3-422BC4BB7888}" dt="2020-11-03T19:09:30.314" v="363" actId="1076"/>
          <ac:spMkLst>
            <pc:docMk/>
            <pc:sldMk cId="4231920089" sldId="256"/>
            <ac:spMk id="17" creationId="{3A215AD6-16E0-410C-A843-8D734534A74D}"/>
          </ac:spMkLst>
        </pc:spChg>
        <pc:spChg chg="add mod">
          <ac:chgData name="Rodriguez, Justin R" userId="5783cbc9-ee79-4ea0-a03d-5bbf91b19924" providerId="ADAL" clId="{23CF1EF3-05A8-4D6D-91A3-422BC4BB7888}" dt="2020-11-03T19:07:14.511" v="206" actId="20577"/>
          <ac:spMkLst>
            <pc:docMk/>
            <pc:sldMk cId="4231920089" sldId="256"/>
            <ac:spMk id="18" creationId="{09BC47DA-80E5-4032-85C6-4D8BBA268591}"/>
          </ac:spMkLst>
        </pc:spChg>
        <pc:picChg chg="add mod">
          <ac:chgData name="Rodriguez, Justin R" userId="5783cbc9-ee79-4ea0-a03d-5bbf91b19924" providerId="ADAL" clId="{23CF1EF3-05A8-4D6D-91A3-422BC4BB7888}" dt="2020-11-20T22:37:40.898" v="1090" actId="14100"/>
          <ac:picMkLst>
            <pc:docMk/>
            <pc:sldMk cId="4231920089" sldId="256"/>
            <ac:picMk id="3" creationId="{07A25F80-539B-4B61-BEAB-55C4D726636F}"/>
          </ac:picMkLst>
        </pc:picChg>
        <pc:picChg chg="mod">
          <ac:chgData name="Rodriguez, Justin R" userId="5783cbc9-ee79-4ea0-a03d-5bbf91b19924" providerId="ADAL" clId="{23CF1EF3-05A8-4D6D-91A3-422BC4BB7888}" dt="2020-11-03T19:09:39.354" v="365" actId="1076"/>
          <ac:picMkLst>
            <pc:docMk/>
            <pc:sldMk cId="4231920089" sldId="256"/>
            <ac:picMk id="5" creationId="{773C8AE8-2626-4D13-ADCF-72C257E592D6}"/>
          </ac:picMkLst>
        </pc:picChg>
        <pc:picChg chg="del">
          <ac:chgData name="Rodriguez, Justin R" userId="5783cbc9-ee79-4ea0-a03d-5bbf91b19924" providerId="ADAL" clId="{23CF1EF3-05A8-4D6D-91A3-422BC4BB7888}" dt="2020-11-03T19:03:54.135" v="8" actId="478"/>
          <ac:picMkLst>
            <pc:docMk/>
            <pc:sldMk cId="4231920089" sldId="256"/>
            <ac:picMk id="7" creationId="{5B805A00-B411-4D8F-B58E-B171DC78F630}"/>
          </ac:picMkLst>
        </pc:picChg>
        <pc:picChg chg="add del mod">
          <ac:chgData name="Rodriguez, Justin R" userId="5783cbc9-ee79-4ea0-a03d-5bbf91b19924" providerId="ADAL" clId="{23CF1EF3-05A8-4D6D-91A3-422BC4BB7888}" dt="2020-11-03T19:03:48.390" v="3" actId="478"/>
          <ac:picMkLst>
            <pc:docMk/>
            <pc:sldMk cId="4231920089" sldId="256"/>
            <ac:picMk id="12" creationId="{C9EAC8C1-1FE1-4B5C-9C51-71CE942271D8}"/>
          </ac:picMkLst>
        </pc:picChg>
        <pc:picChg chg="add del mod">
          <ac:chgData name="Rodriguez, Justin R" userId="5783cbc9-ee79-4ea0-a03d-5bbf91b19924" providerId="ADAL" clId="{23CF1EF3-05A8-4D6D-91A3-422BC4BB7888}" dt="2020-11-03T19:03:52.991" v="7" actId="478"/>
          <ac:picMkLst>
            <pc:docMk/>
            <pc:sldMk cId="4231920089" sldId="256"/>
            <ac:picMk id="14" creationId="{0F7DD1E6-BEEF-42C2-A6C3-42F33D4E432F}"/>
          </ac:picMkLst>
        </pc:picChg>
        <pc:picChg chg="add mod">
          <ac:chgData name="Rodriguez, Justin R" userId="5783cbc9-ee79-4ea0-a03d-5bbf91b19924" providerId="ADAL" clId="{23CF1EF3-05A8-4D6D-91A3-422BC4BB7888}" dt="2020-11-03T19:09:35.026" v="364" actId="1076"/>
          <ac:picMkLst>
            <pc:docMk/>
            <pc:sldMk cId="4231920089" sldId="256"/>
            <ac:picMk id="16" creationId="{14075E8C-FC10-466E-924C-303EB573A511}"/>
          </ac:picMkLst>
        </pc:picChg>
      </pc:sldChg>
      <pc:sldChg chg="addSp delSp modSp add">
        <pc:chgData name="Rodriguez, Justin R" userId="5783cbc9-ee79-4ea0-a03d-5bbf91b19924" providerId="ADAL" clId="{23CF1EF3-05A8-4D6D-91A3-422BC4BB7888}" dt="2020-11-13T21:29:10.656" v="499" actId="20577"/>
        <pc:sldMkLst>
          <pc:docMk/>
          <pc:sldMk cId="1324152876" sldId="257"/>
        </pc:sldMkLst>
        <pc:spChg chg="del">
          <ac:chgData name="Rodriguez, Justin R" userId="5783cbc9-ee79-4ea0-a03d-5bbf91b19924" providerId="ADAL" clId="{23CF1EF3-05A8-4D6D-91A3-422BC4BB7888}" dt="2020-11-13T21:17:09.492" v="368" actId="478"/>
          <ac:spMkLst>
            <pc:docMk/>
            <pc:sldMk cId="1324152876" sldId="257"/>
            <ac:spMk id="2" creationId="{853D60D6-2DAD-4047-A260-6C9054CBB7A6}"/>
          </ac:spMkLst>
        </pc:spChg>
        <pc:spChg chg="del">
          <ac:chgData name="Rodriguez, Justin R" userId="5783cbc9-ee79-4ea0-a03d-5bbf91b19924" providerId="ADAL" clId="{23CF1EF3-05A8-4D6D-91A3-422BC4BB7888}" dt="2020-11-13T21:17:09.492" v="368" actId="478"/>
          <ac:spMkLst>
            <pc:docMk/>
            <pc:sldMk cId="1324152876" sldId="257"/>
            <ac:spMk id="3" creationId="{82356033-4848-43A2-A489-91B241EFA647}"/>
          </ac:spMkLst>
        </pc:spChg>
        <pc:spChg chg="add mod">
          <ac:chgData name="Rodriguez, Justin R" userId="5783cbc9-ee79-4ea0-a03d-5bbf91b19924" providerId="ADAL" clId="{23CF1EF3-05A8-4D6D-91A3-422BC4BB7888}" dt="2020-11-13T21:29:10.656" v="499" actId="20577"/>
          <ac:spMkLst>
            <pc:docMk/>
            <pc:sldMk cId="1324152876" sldId="257"/>
            <ac:spMk id="14" creationId="{931715C8-574B-4DB1-8A40-7445756E8B41}"/>
          </ac:spMkLst>
        </pc:spChg>
        <pc:picChg chg="add mod">
          <ac:chgData name="Rodriguez, Justin R" userId="5783cbc9-ee79-4ea0-a03d-5bbf91b19924" providerId="ADAL" clId="{23CF1EF3-05A8-4D6D-91A3-422BC4BB7888}" dt="2020-11-13T21:22:46.850" v="442" actId="1076"/>
          <ac:picMkLst>
            <pc:docMk/>
            <pc:sldMk cId="1324152876" sldId="257"/>
            <ac:picMk id="5" creationId="{E227D3C2-297D-4113-9032-5D1912288EBE}"/>
          </ac:picMkLst>
        </pc:picChg>
        <pc:picChg chg="add del mod">
          <ac:chgData name="Rodriguez, Justin R" userId="5783cbc9-ee79-4ea0-a03d-5bbf91b19924" providerId="ADAL" clId="{23CF1EF3-05A8-4D6D-91A3-422BC4BB7888}" dt="2020-11-13T21:21:48.947" v="402" actId="478"/>
          <ac:picMkLst>
            <pc:docMk/>
            <pc:sldMk cId="1324152876" sldId="257"/>
            <ac:picMk id="7" creationId="{E2654CEF-92A1-40C9-93E2-E802861C43A9}"/>
          </ac:picMkLst>
        </pc:picChg>
        <pc:picChg chg="add del mod">
          <ac:chgData name="Rodriguez, Justin R" userId="5783cbc9-ee79-4ea0-a03d-5bbf91b19924" providerId="ADAL" clId="{23CF1EF3-05A8-4D6D-91A3-422BC4BB7888}" dt="2020-11-13T21:21:28.285" v="399" actId="478"/>
          <ac:picMkLst>
            <pc:docMk/>
            <pc:sldMk cId="1324152876" sldId="257"/>
            <ac:picMk id="9" creationId="{5AF0F519-6E4F-4039-9D15-19BA78B0F208}"/>
          </ac:picMkLst>
        </pc:picChg>
        <pc:picChg chg="add mod">
          <ac:chgData name="Rodriguez, Justin R" userId="5783cbc9-ee79-4ea0-a03d-5bbf91b19924" providerId="ADAL" clId="{23CF1EF3-05A8-4D6D-91A3-422BC4BB7888}" dt="2020-11-13T21:23:06.999" v="444" actId="14100"/>
          <ac:picMkLst>
            <pc:docMk/>
            <pc:sldMk cId="1324152876" sldId="257"/>
            <ac:picMk id="11" creationId="{7B5224BA-8E21-474B-B141-494ACB9EB891}"/>
          </ac:picMkLst>
        </pc:picChg>
        <pc:picChg chg="add mod">
          <ac:chgData name="Rodriguez, Justin R" userId="5783cbc9-ee79-4ea0-a03d-5bbf91b19924" providerId="ADAL" clId="{23CF1EF3-05A8-4D6D-91A3-422BC4BB7888}" dt="2020-11-13T21:22:44.107" v="441" actId="1076"/>
          <ac:picMkLst>
            <pc:docMk/>
            <pc:sldMk cId="1324152876" sldId="257"/>
            <ac:picMk id="13" creationId="{1C721450-BBB9-4119-9EB4-177C1A1253F5}"/>
          </ac:picMkLst>
        </pc:picChg>
      </pc:sldChg>
      <pc:sldChg chg="addSp delSp modSp add ord">
        <pc:chgData name="Rodriguez, Justin R" userId="5783cbc9-ee79-4ea0-a03d-5bbf91b19924" providerId="ADAL" clId="{23CF1EF3-05A8-4D6D-91A3-422BC4BB7888}" dt="2020-11-21T00:01:44.932" v="1212"/>
        <pc:sldMkLst>
          <pc:docMk/>
          <pc:sldMk cId="2404363913" sldId="258"/>
        </pc:sldMkLst>
        <pc:spChg chg="del">
          <ac:chgData name="Rodriguez, Justin R" userId="5783cbc9-ee79-4ea0-a03d-5bbf91b19924" providerId="ADAL" clId="{23CF1EF3-05A8-4D6D-91A3-422BC4BB7888}" dt="2020-11-13T21:53:32.677" v="501" actId="478"/>
          <ac:spMkLst>
            <pc:docMk/>
            <pc:sldMk cId="2404363913" sldId="258"/>
            <ac:spMk id="2" creationId="{64CF573E-BB8D-4F2E-9A15-C82C15544515}"/>
          </ac:spMkLst>
        </pc:spChg>
        <pc:spChg chg="del">
          <ac:chgData name="Rodriguez, Justin R" userId="5783cbc9-ee79-4ea0-a03d-5bbf91b19924" providerId="ADAL" clId="{23CF1EF3-05A8-4D6D-91A3-422BC4BB7888}" dt="2020-11-13T21:53:32.677" v="501" actId="478"/>
          <ac:spMkLst>
            <pc:docMk/>
            <pc:sldMk cId="2404363913" sldId="258"/>
            <ac:spMk id="3" creationId="{35A1BAD2-B83F-43C6-80D9-4C30309922A0}"/>
          </ac:spMkLst>
        </pc:spChg>
        <pc:spChg chg="add mod">
          <ac:chgData name="Rodriguez, Justin R" userId="5783cbc9-ee79-4ea0-a03d-5bbf91b19924" providerId="ADAL" clId="{23CF1EF3-05A8-4D6D-91A3-422BC4BB7888}" dt="2020-11-13T22:05:28.879" v="606" actId="1076"/>
          <ac:spMkLst>
            <pc:docMk/>
            <pc:sldMk cId="2404363913" sldId="258"/>
            <ac:spMk id="8" creationId="{D4F6CDF4-CB4E-4541-80CE-C12346F50F6C}"/>
          </ac:spMkLst>
        </pc:spChg>
        <pc:spChg chg="add mod">
          <ac:chgData name="Rodriguez, Justin R" userId="5783cbc9-ee79-4ea0-a03d-5bbf91b19924" providerId="ADAL" clId="{23CF1EF3-05A8-4D6D-91A3-422BC4BB7888}" dt="2020-11-13T22:05:15.545" v="605" actId="20577"/>
          <ac:spMkLst>
            <pc:docMk/>
            <pc:sldMk cId="2404363913" sldId="258"/>
            <ac:spMk id="9" creationId="{340982F7-7A3C-46B6-81B8-FB7831460DE0}"/>
          </ac:spMkLst>
        </pc:spChg>
        <pc:spChg chg="add mod">
          <ac:chgData name="Rodriguez, Justin R" userId="5783cbc9-ee79-4ea0-a03d-5bbf91b19924" providerId="ADAL" clId="{23CF1EF3-05A8-4D6D-91A3-422BC4BB7888}" dt="2020-11-17T19:51:43.462" v="626" actId="313"/>
          <ac:spMkLst>
            <pc:docMk/>
            <pc:sldMk cId="2404363913" sldId="258"/>
            <ac:spMk id="10" creationId="{F9E2ABC0-3B5B-414E-8E25-294F0D00FC7C}"/>
          </ac:spMkLst>
        </pc:spChg>
        <pc:picChg chg="add mod">
          <ac:chgData name="Rodriguez, Justin R" userId="5783cbc9-ee79-4ea0-a03d-5bbf91b19924" providerId="ADAL" clId="{23CF1EF3-05A8-4D6D-91A3-422BC4BB7888}" dt="2020-11-13T22:01:05.492" v="567" actId="1076"/>
          <ac:picMkLst>
            <pc:docMk/>
            <pc:sldMk cId="2404363913" sldId="258"/>
            <ac:picMk id="5" creationId="{50DF479F-F0D0-4B60-8E59-115DAF8A38EE}"/>
          </ac:picMkLst>
        </pc:picChg>
        <pc:picChg chg="add mod">
          <ac:chgData name="Rodriguez, Justin R" userId="5783cbc9-ee79-4ea0-a03d-5bbf91b19924" providerId="ADAL" clId="{23CF1EF3-05A8-4D6D-91A3-422BC4BB7888}" dt="2020-11-13T22:01:10.235" v="569" actId="1076"/>
          <ac:picMkLst>
            <pc:docMk/>
            <pc:sldMk cId="2404363913" sldId="258"/>
            <ac:picMk id="7" creationId="{E62EAD93-C75D-4CFC-B2BC-41CE47C3DB69}"/>
          </ac:picMkLst>
        </pc:picChg>
      </pc:sldChg>
      <pc:sldChg chg="addSp delSp modSp add ord">
        <pc:chgData name="Rodriguez, Justin R" userId="5783cbc9-ee79-4ea0-a03d-5bbf91b19924" providerId="ADAL" clId="{23CF1EF3-05A8-4D6D-91A3-422BC4BB7888}" dt="2020-11-21T00:01:44.932" v="1212"/>
        <pc:sldMkLst>
          <pc:docMk/>
          <pc:sldMk cId="1500375759" sldId="259"/>
        </pc:sldMkLst>
        <pc:spChg chg="del">
          <ac:chgData name="Rodriguez, Justin R" userId="5783cbc9-ee79-4ea0-a03d-5bbf91b19924" providerId="ADAL" clId="{23CF1EF3-05A8-4D6D-91A3-422BC4BB7888}" dt="2020-11-13T21:54:12.116" v="512" actId="478"/>
          <ac:spMkLst>
            <pc:docMk/>
            <pc:sldMk cId="1500375759" sldId="259"/>
            <ac:spMk id="2" creationId="{A7F1E5D6-9B97-4D65-8BAA-EB226350EA2E}"/>
          </ac:spMkLst>
        </pc:spChg>
        <pc:spChg chg="del">
          <ac:chgData name="Rodriguez, Justin R" userId="5783cbc9-ee79-4ea0-a03d-5bbf91b19924" providerId="ADAL" clId="{23CF1EF3-05A8-4D6D-91A3-422BC4BB7888}" dt="2020-11-13T21:54:12.116" v="512" actId="478"/>
          <ac:spMkLst>
            <pc:docMk/>
            <pc:sldMk cId="1500375759" sldId="259"/>
            <ac:spMk id="3" creationId="{0E3B2BFB-B566-4477-B512-07D69FB958EA}"/>
          </ac:spMkLst>
        </pc:spChg>
        <pc:spChg chg="add mod">
          <ac:chgData name="Rodriguez, Justin R" userId="5783cbc9-ee79-4ea0-a03d-5bbf91b19924" providerId="ADAL" clId="{23CF1EF3-05A8-4D6D-91A3-422BC4BB7888}" dt="2020-11-13T21:58:17.398" v="565" actId="20577"/>
          <ac:spMkLst>
            <pc:docMk/>
            <pc:sldMk cId="1500375759" sldId="259"/>
            <ac:spMk id="10" creationId="{2DFC0E18-A948-4106-B4ED-F9545A68528A}"/>
          </ac:spMkLst>
        </pc:spChg>
        <pc:picChg chg="add mod">
          <ac:chgData name="Rodriguez, Justin R" userId="5783cbc9-ee79-4ea0-a03d-5bbf91b19924" providerId="ADAL" clId="{23CF1EF3-05A8-4D6D-91A3-422BC4BB7888}" dt="2020-11-13T21:57:22.124" v="557" actId="1038"/>
          <ac:picMkLst>
            <pc:docMk/>
            <pc:sldMk cId="1500375759" sldId="259"/>
            <ac:picMk id="5" creationId="{374FC9CC-3692-460D-8272-C827980D6CF4}"/>
          </ac:picMkLst>
        </pc:picChg>
        <pc:picChg chg="add mod">
          <ac:chgData name="Rodriguez, Justin R" userId="5783cbc9-ee79-4ea0-a03d-5bbf91b19924" providerId="ADAL" clId="{23CF1EF3-05A8-4D6D-91A3-422BC4BB7888}" dt="2020-11-13T21:57:07.691" v="540" actId="1038"/>
          <ac:picMkLst>
            <pc:docMk/>
            <pc:sldMk cId="1500375759" sldId="259"/>
            <ac:picMk id="7" creationId="{C2402DAF-16EC-49CD-8A31-64305F27BC24}"/>
          </ac:picMkLst>
        </pc:picChg>
        <pc:picChg chg="add mod">
          <ac:chgData name="Rodriguez, Justin R" userId="5783cbc9-ee79-4ea0-a03d-5bbf91b19924" providerId="ADAL" clId="{23CF1EF3-05A8-4D6D-91A3-422BC4BB7888}" dt="2020-11-13T21:57:26.352" v="559" actId="1037"/>
          <ac:picMkLst>
            <pc:docMk/>
            <pc:sldMk cId="1500375759" sldId="259"/>
            <ac:picMk id="9" creationId="{A963AD06-6A6B-4789-9C01-9162F794B2E1}"/>
          </ac:picMkLst>
        </pc:picChg>
      </pc:sldChg>
      <pc:sldChg chg="addSp delSp modSp add modNotesTx">
        <pc:chgData name="Rodriguez, Justin R" userId="5783cbc9-ee79-4ea0-a03d-5bbf91b19924" providerId="ADAL" clId="{23CF1EF3-05A8-4D6D-91A3-422BC4BB7888}" dt="2020-11-20T22:35:50.530" v="1078" actId="1076"/>
        <pc:sldMkLst>
          <pc:docMk/>
          <pc:sldMk cId="3710918122" sldId="260"/>
        </pc:sldMkLst>
        <pc:spChg chg="del">
          <ac:chgData name="Rodriguez, Justin R" userId="5783cbc9-ee79-4ea0-a03d-5bbf91b19924" providerId="ADAL" clId="{23CF1EF3-05A8-4D6D-91A3-422BC4BB7888}" dt="2020-11-17T19:51:07.447" v="608" actId="478"/>
          <ac:spMkLst>
            <pc:docMk/>
            <pc:sldMk cId="3710918122" sldId="260"/>
            <ac:spMk id="2" creationId="{48385670-00D0-4208-9A83-6D547DFB971A}"/>
          </ac:spMkLst>
        </pc:spChg>
        <pc:spChg chg="del">
          <ac:chgData name="Rodriguez, Justin R" userId="5783cbc9-ee79-4ea0-a03d-5bbf91b19924" providerId="ADAL" clId="{23CF1EF3-05A8-4D6D-91A3-422BC4BB7888}" dt="2020-11-17T19:51:07.447" v="608" actId="478"/>
          <ac:spMkLst>
            <pc:docMk/>
            <pc:sldMk cId="3710918122" sldId="260"/>
            <ac:spMk id="3" creationId="{ED3B0ED6-8590-4BEF-AA80-B7D4E4851179}"/>
          </ac:spMkLst>
        </pc:spChg>
        <pc:spChg chg="add mod">
          <ac:chgData name="Rodriguez, Justin R" userId="5783cbc9-ee79-4ea0-a03d-5bbf91b19924" providerId="ADAL" clId="{23CF1EF3-05A8-4D6D-91A3-422BC4BB7888}" dt="2020-11-17T19:51:49.001" v="628" actId="20577"/>
          <ac:spMkLst>
            <pc:docMk/>
            <pc:sldMk cId="3710918122" sldId="260"/>
            <ac:spMk id="4" creationId="{E9E465FF-7881-44A7-B74F-8249107EA33E}"/>
          </ac:spMkLst>
        </pc:spChg>
        <pc:spChg chg="add mod">
          <ac:chgData name="Rodriguez, Justin R" userId="5783cbc9-ee79-4ea0-a03d-5bbf91b19924" providerId="ADAL" clId="{23CF1EF3-05A8-4D6D-91A3-422BC4BB7888}" dt="2020-11-20T22:35:50.530" v="1078" actId="1076"/>
          <ac:spMkLst>
            <pc:docMk/>
            <pc:sldMk cId="3710918122" sldId="260"/>
            <ac:spMk id="5" creationId="{1916296C-4730-41F3-9E92-FF849483962A}"/>
          </ac:spMkLst>
        </pc:spChg>
        <pc:spChg chg="add mod">
          <ac:chgData name="Rodriguez, Justin R" userId="5783cbc9-ee79-4ea0-a03d-5bbf91b19924" providerId="ADAL" clId="{23CF1EF3-05A8-4D6D-91A3-422BC4BB7888}" dt="2020-11-20T18:25:05.385" v="696" actId="1076"/>
          <ac:spMkLst>
            <pc:docMk/>
            <pc:sldMk cId="3710918122" sldId="260"/>
            <ac:spMk id="13" creationId="{1E487E62-A700-4C92-85BB-21935445FAED}"/>
          </ac:spMkLst>
        </pc:spChg>
        <pc:spChg chg="add mod">
          <ac:chgData name="Rodriguez, Justin R" userId="5783cbc9-ee79-4ea0-a03d-5bbf91b19924" providerId="ADAL" clId="{23CF1EF3-05A8-4D6D-91A3-422BC4BB7888}" dt="2020-11-20T18:25:55.961" v="704" actId="1076"/>
          <ac:spMkLst>
            <pc:docMk/>
            <pc:sldMk cId="3710918122" sldId="260"/>
            <ac:spMk id="14" creationId="{CD75EFC6-FF3E-41E6-BBD1-477206669509}"/>
          </ac:spMkLst>
        </pc:spChg>
        <pc:picChg chg="add mod">
          <ac:chgData name="Rodriguez, Justin R" userId="5783cbc9-ee79-4ea0-a03d-5bbf91b19924" providerId="ADAL" clId="{23CF1EF3-05A8-4D6D-91A3-422BC4BB7888}" dt="2020-11-20T18:26:05.584" v="709" actId="1076"/>
          <ac:picMkLst>
            <pc:docMk/>
            <pc:sldMk cId="3710918122" sldId="260"/>
            <ac:picMk id="3" creationId="{B0E18620-E34E-4AB8-A368-21AF47AC1963}"/>
          </ac:picMkLst>
        </pc:picChg>
        <pc:picChg chg="add mod modCrop">
          <ac:chgData name="Rodriguez, Justin R" userId="5783cbc9-ee79-4ea0-a03d-5bbf91b19924" providerId="ADAL" clId="{23CF1EF3-05A8-4D6D-91A3-422BC4BB7888}" dt="2020-11-20T18:25:11.369" v="697" actId="1076"/>
          <ac:picMkLst>
            <pc:docMk/>
            <pc:sldMk cId="3710918122" sldId="260"/>
            <ac:picMk id="6" creationId="{2876F193-4519-42ED-85D3-867C1E5B0B4A}"/>
          </ac:picMkLst>
        </pc:picChg>
        <pc:picChg chg="add mod modCrop">
          <ac:chgData name="Rodriguez, Justin R" userId="5783cbc9-ee79-4ea0-a03d-5bbf91b19924" providerId="ADAL" clId="{23CF1EF3-05A8-4D6D-91A3-422BC4BB7888}" dt="2020-11-20T18:25:11.369" v="697" actId="1076"/>
          <ac:picMkLst>
            <pc:docMk/>
            <pc:sldMk cId="3710918122" sldId="260"/>
            <ac:picMk id="8" creationId="{ADC8E902-9A3B-47DD-BEEF-BB9D3027931F}"/>
          </ac:picMkLst>
        </pc:picChg>
        <pc:picChg chg="add mod">
          <ac:chgData name="Rodriguez, Justin R" userId="5783cbc9-ee79-4ea0-a03d-5bbf91b19924" providerId="ADAL" clId="{23CF1EF3-05A8-4D6D-91A3-422BC4BB7888}" dt="2020-11-20T22:07:37.602" v="1074" actId="1076"/>
          <ac:picMkLst>
            <pc:docMk/>
            <pc:sldMk cId="3710918122" sldId="260"/>
            <ac:picMk id="9" creationId="{223119FE-9649-4044-ADF2-07AF05279239}"/>
          </ac:picMkLst>
        </pc:picChg>
        <pc:picChg chg="add del mod">
          <ac:chgData name="Rodriguez, Justin R" userId="5783cbc9-ee79-4ea0-a03d-5bbf91b19924" providerId="ADAL" clId="{23CF1EF3-05A8-4D6D-91A3-422BC4BB7888}" dt="2020-11-17T19:52:11.753" v="640" actId="478"/>
          <ac:picMkLst>
            <pc:docMk/>
            <pc:sldMk cId="3710918122" sldId="260"/>
            <ac:picMk id="10" creationId="{FA8CFA55-CB8B-4658-A989-4DC73C3D9748}"/>
          </ac:picMkLst>
        </pc:picChg>
        <pc:picChg chg="add mod modCrop">
          <ac:chgData name="Rodriguez, Justin R" userId="5783cbc9-ee79-4ea0-a03d-5bbf91b19924" providerId="ADAL" clId="{23CF1EF3-05A8-4D6D-91A3-422BC4BB7888}" dt="2020-11-20T18:26:04.488" v="708" actId="14100"/>
          <ac:picMkLst>
            <pc:docMk/>
            <pc:sldMk cId="3710918122" sldId="260"/>
            <ac:picMk id="12" creationId="{5A6DAB76-5D3C-4960-B77C-80C090580CDF}"/>
          </ac:picMkLst>
        </pc:picChg>
      </pc:sldChg>
      <pc:sldChg chg="addSp delSp modSp add">
        <pc:chgData name="Rodriguez, Justin R" userId="5783cbc9-ee79-4ea0-a03d-5bbf91b19924" providerId="ADAL" clId="{23CF1EF3-05A8-4D6D-91A3-422BC4BB7888}" dt="2020-11-21T00:03:50.268" v="1216" actId="1076"/>
        <pc:sldMkLst>
          <pc:docMk/>
          <pc:sldMk cId="412439054" sldId="261"/>
        </pc:sldMkLst>
        <pc:spChg chg="del">
          <ac:chgData name="Rodriguez, Justin R" userId="5783cbc9-ee79-4ea0-a03d-5bbf91b19924" providerId="ADAL" clId="{23CF1EF3-05A8-4D6D-91A3-422BC4BB7888}" dt="2020-11-20T22:08:20.587" v="1077" actId="478"/>
          <ac:spMkLst>
            <pc:docMk/>
            <pc:sldMk cId="412439054" sldId="261"/>
            <ac:spMk id="2" creationId="{4287C6A0-AE96-448C-B3EF-5B8562F75A04}"/>
          </ac:spMkLst>
        </pc:spChg>
        <pc:spChg chg="del">
          <ac:chgData name="Rodriguez, Justin R" userId="5783cbc9-ee79-4ea0-a03d-5bbf91b19924" providerId="ADAL" clId="{23CF1EF3-05A8-4D6D-91A3-422BC4BB7888}" dt="2020-11-20T22:08:20.587" v="1077" actId="478"/>
          <ac:spMkLst>
            <pc:docMk/>
            <pc:sldMk cId="412439054" sldId="261"/>
            <ac:spMk id="3" creationId="{01EA5D4F-32DF-41A6-9601-99B49976D430}"/>
          </ac:spMkLst>
        </pc:spChg>
        <pc:picChg chg="add mod">
          <ac:chgData name="Rodriguez, Justin R" userId="5783cbc9-ee79-4ea0-a03d-5bbf91b19924" providerId="ADAL" clId="{23CF1EF3-05A8-4D6D-91A3-422BC4BB7888}" dt="2020-11-20T22:36:40.850" v="1084" actId="14100"/>
          <ac:picMkLst>
            <pc:docMk/>
            <pc:sldMk cId="412439054" sldId="261"/>
            <ac:picMk id="5" creationId="{6640FF0E-364D-4C92-A7DA-70F614317540}"/>
          </ac:picMkLst>
        </pc:picChg>
        <pc:picChg chg="add mod">
          <ac:chgData name="Rodriguez, Justin R" userId="5783cbc9-ee79-4ea0-a03d-5bbf91b19924" providerId="ADAL" clId="{23CF1EF3-05A8-4D6D-91A3-422BC4BB7888}" dt="2020-11-21T00:03:50.268" v="1216" actId="1076"/>
          <ac:picMkLst>
            <pc:docMk/>
            <pc:sldMk cId="412439054" sldId="261"/>
            <ac:picMk id="7" creationId="{AEEED37C-7D6E-4C17-B056-6C10D0FCFF67}"/>
          </ac:picMkLst>
        </pc:picChg>
      </pc:sldChg>
      <pc:sldChg chg="addSp delSp modSp add modNotesTx">
        <pc:chgData name="Rodriguez, Justin R" userId="5783cbc9-ee79-4ea0-a03d-5bbf91b19924" providerId="ADAL" clId="{23CF1EF3-05A8-4D6D-91A3-422BC4BB7888}" dt="2020-11-21T00:00:50.604" v="1209" actId="1076"/>
        <pc:sldMkLst>
          <pc:docMk/>
          <pc:sldMk cId="1814540079" sldId="262"/>
        </pc:sldMkLst>
        <pc:spChg chg="del">
          <ac:chgData name="Rodriguez, Justin R" userId="5783cbc9-ee79-4ea0-a03d-5bbf91b19924" providerId="ADAL" clId="{23CF1EF3-05A8-4D6D-91A3-422BC4BB7888}" dt="2020-11-20T23:10:07.487" v="1092" actId="478"/>
          <ac:spMkLst>
            <pc:docMk/>
            <pc:sldMk cId="1814540079" sldId="262"/>
            <ac:spMk id="2" creationId="{25AB6BCE-CEF6-4BA5-AF5D-154D6E8F3BB7}"/>
          </ac:spMkLst>
        </pc:spChg>
        <pc:spChg chg="del">
          <ac:chgData name="Rodriguez, Justin R" userId="5783cbc9-ee79-4ea0-a03d-5bbf91b19924" providerId="ADAL" clId="{23CF1EF3-05A8-4D6D-91A3-422BC4BB7888}" dt="2020-11-20T23:10:07.487" v="1092" actId="478"/>
          <ac:spMkLst>
            <pc:docMk/>
            <pc:sldMk cId="1814540079" sldId="262"/>
            <ac:spMk id="3" creationId="{C3087B4E-562C-4AA1-8DBF-C046ECDC278E}"/>
          </ac:spMkLst>
        </pc:spChg>
        <pc:spChg chg="add mod">
          <ac:chgData name="Rodriguez, Justin R" userId="5783cbc9-ee79-4ea0-a03d-5bbf91b19924" providerId="ADAL" clId="{23CF1EF3-05A8-4D6D-91A3-422BC4BB7888}" dt="2020-11-20T23:59:36.236" v="1204" actId="1076"/>
          <ac:spMkLst>
            <pc:docMk/>
            <pc:sldMk cId="1814540079" sldId="262"/>
            <ac:spMk id="10" creationId="{4AA405BB-C315-445B-AD78-B3E05AA30C1F}"/>
          </ac:spMkLst>
        </pc:spChg>
        <pc:picChg chg="add del mod modCrop">
          <ac:chgData name="Rodriguez, Justin R" userId="5783cbc9-ee79-4ea0-a03d-5bbf91b19924" providerId="ADAL" clId="{23CF1EF3-05A8-4D6D-91A3-422BC4BB7888}" dt="2020-11-20T23:13:43.199" v="1101" actId="478"/>
          <ac:picMkLst>
            <pc:docMk/>
            <pc:sldMk cId="1814540079" sldId="262"/>
            <ac:picMk id="5" creationId="{DAD69761-5569-43C0-9B87-721F9BD4F8C2}"/>
          </ac:picMkLst>
        </pc:picChg>
        <pc:picChg chg="add del mod">
          <ac:chgData name="Rodriguez, Justin R" userId="5783cbc9-ee79-4ea0-a03d-5bbf91b19924" providerId="ADAL" clId="{23CF1EF3-05A8-4D6D-91A3-422BC4BB7888}" dt="2020-11-20T23:14:02.855" v="1105" actId="478"/>
          <ac:picMkLst>
            <pc:docMk/>
            <pc:sldMk cId="1814540079" sldId="262"/>
            <ac:picMk id="7" creationId="{09B7D374-CB52-43F3-BC8D-7441930D4E78}"/>
          </ac:picMkLst>
        </pc:picChg>
        <pc:picChg chg="add mod">
          <ac:chgData name="Rodriguez, Justin R" userId="5783cbc9-ee79-4ea0-a03d-5bbf91b19924" providerId="ADAL" clId="{23CF1EF3-05A8-4D6D-91A3-422BC4BB7888}" dt="2020-11-20T23:59:34.612" v="1203" actId="1076"/>
          <ac:picMkLst>
            <pc:docMk/>
            <pc:sldMk cId="1814540079" sldId="262"/>
            <ac:picMk id="9" creationId="{FB0AFA46-B036-4847-9BB7-7796EE2C625E}"/>
          </ac:picMkLst>
        </pc:picChg>
        <pc:picChg chg="add mod">
          <ac:chgData name="Rodriguez, Justin R" userId="5783cbc9-ee79-4ea0-a03d-5bbf91b19924" providerId="ADAL" clId="{23CF1EF3-05A8-4D6D-91A3-422BC4BB7888}" dt="2020-11-21T00:00:50.604" v="1209" actId="1076"/>
          <ac:picMkLst>
            <pc:docMk/>
            <pc:sldMk cId="1814540079" sldId="262"/>
            <ac:picMk id="12" creationId="{E844570C-F0D2-4E73-8F36-DCA9C4EE3EB9}"/>
          </ac:picMkLst>
        </pc:picChg>
      </pc:sldChg>
    </pc:docChg>
  </pc:docChgLst>
  <pc:docChgLst>
    <pc:chgData name="Rodriguez, Justin R" userId="5783cbc9-ee79-4ea0-a03d-5bbf91b19924" providerId="ADAL" clId="{FCDF04C5-5A8E-46AC-A8AA-746ABA96387B}"/>
    <pc:docChg chg="undo custSel modSld">
      <pc:chgData name="Rodriguez, Justin R" userId="5783cbc9-ee79-4ea0-a03d-5bbf91b19924" providerId="ADAL" clId="{FCDF04C5-5A8E-46AC-A8AA-746ABA96387B}" dt="2021-04-12T19:46:33.877" v="213" actId="1076"/>
      <pc:docMkLst>
        <pc:docMk/>
      </pc:docMkLst>
      <pc:sldChg chg="addSp modSp mod">
        <pc:chgData name="Rodriguez, Justin R" userId="5783cbc9-ee79-4ea0-a03d-5bbf91b19924" providerId="ADAL" clId="{FCDF04C5-5A8E-46AC-A8AA-746ABA96387B}" dt="2021-04-12T19:46:33.877" v="213" actId="1076"/>
        <pc:sldMkLst>
          <pc:docMk/>
          <pc:sldMk cId="3672279804" sldId="263"/>
        </pc:sldMkLst>
        <pc:spChg chg="mod">
          <ac:chgData name="Rodriguez, Justin R" userId="5783cbc9-ee79-4ea0-a03d-5bbf91b19924" providerId="ADAL" clId="{FCDF04C5-5A8E-46AC-A8AA-746ABA96387B}" dt="2021-04-12T15:43:27.840" v="0" actId="20577"/>
          <ac:spMkLst>
            <pc:docMk/>
            <pc:sldMk cId="3672279804" sldId="263"/>
            <ac:spMk id="6" creationId="{CD0D2332-39DD-4311-AE7A-2DCD4BF74BA0}"/>
          </ac:spMkLst>
        </pc:spChg>
        <pc:spChg chg="add mod">
          <ac:chgData name="Rodriguez, Justin R" userId="5783cbc9-ee79-4ea0-a03d-5bbf91b19924" providerId="ADAL" clId="{FCDF04C5-5A8E-46AC-A8AA-746ABA96387B}" dt="2021-04-12T19:46:33.877" v="213" actId="1076"/>
          <ac:spMkLst>
            <pc:docMk/>
            <pc:sldMk cId="3672279804" sldId="263"/>
            <ac:spMk id="10" creationId="{E654B338-7B26-4A97-BD9B-3B7BD76EC87F}"/>
          </ac:spMkLst>
        </pc:spChg>
      </pc:sldChg>
      <pc:sldChg chg="addSp modSp mod">
        <pc:chgData name="Rodriguez, Justin R" userId="5783cbc9-ee79-4ea0-a03d-5bbf91b19924" providerId="ADAL" clId="{FCDF04C5-5A8E-46AC-A8AA-746ABA96387B}" dt="2021-04-12T19:44:15.400" v="211" actId="20577"/>
        <pc:sldMkLst>
          <pc:docMk/>
          <pc:sldMk cId="2028431345" sldId="264"/>
        </pc:sldMkLst>
        <pc:spChg chg="add mod">
          <ac:chgData name="Rodriguez, Justin R" userId="5783cbc9-ee79-4ea0-a03d-5bbf91b19924" providerId="ADAL" clId="{FCDF04C5-5A8E-46AC-A8AA-746ABA96387B}" dt="2021-04-12T19:44:15.400" v="211" actId="20577"/>
          <ac:spMkLst>
            <pc:docMk/>
            <pc:sldMk cId="2028431345" sldId="264"/>
            <ac:spMk id="9" creationId="{DC21E226-A323-4D27-9BAC-A9411E1AB6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A366A-A78C-49D2-9860-EA310475847B}" type="datetimeFigureOut">
              <a:rPr lang="en-US" smtClean="0"/>
              <a:t>2021-09-06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4BB00-A9DC-4BF6-8AF3-09399A789800}" type="slidenum">
              <a:rPr lang="en-US" smtClean="0"/>
              <a:t>‹#›</a:t>
            </a:fld>
            <a:endParaRPr lang="en-US"/>
          </a:p>
        </p:txBody>
      </p:sp>
    </p:spTree>
    <p:extLst>
      <p:ext uri="{BB962C8B-B14F-4D97-AF65-F5344CB8AC3E}">
        <p14:creationId xmlns:p14="http://schemas.microsoft.com/office/powerpoint/2010/main" val="85615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4BB00-A9DC-4BF6-8AF3-09399A789800}" type="slidenum">
              <a:rPr lang="en-US" smtClean="0"/>
              <a:t>1</a:t>
            </a:fld>
            <a:endParaRPr lang="en-US"/>
          </a:p>
        </p:txBody>
      </p:sp>
    </p:spTree>
    <p:extLst>
      <p:ext uri="{BB962C8B-B14F-4D97-AF65-F5344CB8AC3E}">
        <p14:creationId xmlns:p14="http://schemas.microsoft.com/office/powerpoint/2010/main" val="358876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latin typeface="+mn-lt"/>
                <a:ea typeface="+mn-ea"/>
                <a:cs typeface="+mn-cs"/>
              </a:rPr>
              <a:t>VvsB</a:t>
            </a:r>
            <a:r>
              <a:rPr lang="en-US" sz="1200" b="0" i="0" u="none" strike="noStrike" kern="1200" dirty="0">
                <a:solidFill>
                  <a:schemeClr val="tx1"/>
                </a:solidFill>
                <a:latin typeface="+mn-lt"/>
                <a:ea typeface="+mn-ea"/>
                <a:cs typeface="+mn-cs"/>
              </a:rPr>
              <a:t>=(</a:t>
            </a:r>
            <a:r>
              <a:rPr lang="en-US" dirty="0"/>
              <a:t>2.35307e-05+6.45263e-05)/2 = </a:t>
            </a:r>
            <a:r>
              <a:rPr lang="en-US" sz="1200" b="0" i="0" u="none" strike="noStrike" kern="1200" dirty="0">
                <a:solidFill>
                  <a:schemeClr val="tx1"/>
                </a:solidFill>
                <a:latin typeface="+mn-lt"/>
                <a:ea typeface="+mn-ea"/>
                <a:cs typeface="+mn-cs"/>
              </a:rPr>
              <a:t> 0.0000440285 </a:t>
            </a:r>
          </a:p>
          <a:p>
            <a:endParaRPr lang="en-US" sz="1200" b="0" i="0" u="none" strike="noStrike" kern="1200" dirty="0">
              <a:solidFill>
                <a:schemeClr val="tx1"/>
              </a:solidFill>
              <a:latin typeface="+mn-lt"/>
              <a:ea typeface="+mn-ea"/>
              <a:cs typeface="+mn-cs"/>
            </a:endParaRPr>
          </a:p>
          <a:p>
            <a:r>
              <a:rPr lang="en-US" sz="1200" b="0" i="0" u="none" strike="noStrike" kern="1200" dirty="0" err="1">
                <a:solidFill>
                  <a:schemeClr val="tx1"/>
                </a:solidFill>
                <a:latin typeface="+mn-lt"/>
                <a:ea typeface="+mn-ea"/>
                <a:cs typeface="+mn-cs"/>
              </a:rPr>
              <a:t>i</a:t>
            </a:r>
            <a:r>
              <a:rPr lang="en-US" sz="1200" b="0" i="0" u="none" strike="noStrike" kern="1200" dirty="0">
                <a:solidFill>
                  <a:schemeClr val="tx1"/>
                </a:solidFill>
                <a:latin typeface="+mn-lt"/>
                <a:ea typeface="+mn-ea"/>
                <a:cs typeface="+mn-cs"/>
              </a:rPr>
              <a:t>=1*10</a:t>
            </a:r>
            <a:r>
              <a:rPr lang="en-US" sz="1200" b="0" i="0" u="none" strike="noStrike" kern="1200" baseline="30000" dirty="0">
                <a:solidFill>
                  <a:schemeClr val="tx1"/>
                </a:solidFill>
                <a:latin typeface="+mn-lt"/>
                <a:ea typeface="+mn-ea"/>
                <a:cs typeface="+mn-cs"/>
              </a:rPr>
              <a:t>-9</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t=30*10</a:t>
            </a:r>
            <a:r>
              <a:rPr lang="en-US" sz="1200" b="0" i="0" u="none" strike="noStrike" kern="1200" baseline="30000" dirty="0">
                <a:solidFill>
                  <a:schemeClr val="tx1"/>
                </a:solidFill>
                <a:latin typeface="+mn-lt"/>
                <a:ea typeface="+mn-ea"/>
                <a:cs typeface="+mn-cs"/>
              </a:rPr>
              <a:t>-9</a:t>
            </a:r>
            <a:r>
              <a:rPr lang="en-US" sz="1200" b="0" i="0" u="none" strike="noStrike" kern="1200" baseline="0" dirty="0">
                <a:solidFill>
                  <a:schemeClr val="tx1"/>
                </a:solidFill>
                <a:latin typeface="+mn-lt"/>
                <a:ea typeface="+mn-ea"/>
                <a:cs typeface="+mn-cs"/>
              </a:rPr>
              <a:t>;</a:t>
            </a:r>
          </a:p>
          <a:p>
            <a:r>
              <a:rPr lang="en-US" sz="1200" b="0" i="0" u="none" strike="noStrike" kern="1200" dirty="0">
                <a:solidFill>
                  <a:schemeClr val="tx1"/>
                </a:solidFill>
                <a:latin typeface="+mn-lt"/>
                <a:ea typeface="+mn-ea"/>
                <a:cs typeface="+mn-cs"/>
              </a:rPr>
              <a:t>Rh=t*</a:t>
            </a:r>
            <a:r>
              <a:rPr lang="en-US" sz="1200" b="0" i="0" u="none" strike="noStrike" kern="1200" dirty="0" err="1">
                <a:solidFill>
                  <a:schemeClr val="tx1"/>
                </a:solidFill>
                <a:latin typeface="+mn-lt"/>
                <a:ea typeface="+mn-ea"/>
                <a:cs typeface="+mn-cs"/>
              </a:rPr>
              <a:t>VvsB</a:t>
            </a:r>
            <a:r>
              <a:rPr lang="en-US" sz="1200" b="0" i="0" u="none" strike="noStrike" kern="1200" dirty="0">
                <a:solidFill>
                  <a:schemeClr val="tx1"/>
                </a:solidFill>
                <a:latin typeface="+mn-lt"/>
                <a:ea typeface="+mn-ea"/>
                <a:cs typeface="+mn-cs"/>
              </a:rPr>
              <a:t>/I</a:t>
            </a:r>
          </a:p>
          <a:p>
            <a:endParaRPr lang="en-US" sz="1200" b="0" i="0" u="none" strike="noStrike" kern="1200" dirty="0">
              <a:solidFill>
                <a:schemeClr val="tx1"/>
              </a:solidFill>
              <a:latin typeface="+mn-lt"/>
              <a:ea typeface="+mn-ea"/>
              <a:cs typeface="+mn-cs"/>
            </a:endParaRPr>
          </a:p>
          <a:p>
            <a:r>
              <a:rPr lang="en-US" sz="1200" b="0" i="0" u="none" strike="noStrike" kern="1200" dirty="0">
                <a:solidFill>
                  <a:schemeClr val="tx1"/>
                </a:solidFill>
                <a:latin typeface="+mn-lt"/>
                <a:ea typeface="+mn-ea"/>
                <a:cs typeface="+mn-cs"/>
              </a:rPr>
              <a:t>R4pt(B=0) =  279578 Ohms</a:t>
            </a:r>
          </a:p>
          <a:p>
            <a:r>
              <a:rPr lang="en-US" sz="1200" b="0" i="0" u="none" strike="noStrike" kern="1200" dirty="0" err="1">
                <a:solidFill>
                  <a:schemeClr val="tx1"/>
                </a:solidFill>
                <a:latin typeface="+mn-lt"/>
                <a:ea typeface="+mn-ea"/>
                <a:cs typeface="+mn-cs"/>
              </a:rPr>
              <a:t>Volt_spacing</a:t>
            </a:r>
            <a:r>
              <a:rPr lang="en-US" sz="1200" b="0" i="0" u="none" strike="noStrike" kern="1200" dirty="0">
                <a:solidFill>
                  <a:schemeClr val="tx1"/>
                </a:solidFill>
                <a:latin typeface="+mn-lt"/>
                <a:ea typeface="+mn-ea"/>
                <a:cs typeface="+mn-cs"/>
              </a:rPr>
              <a:t> = 30 nm</a:t>
            </a:r>
          </a:p>
          <a:p>
            <a:r>
              <a:rPr lang="en-US" sz="1200" b="0" i="0" u="none" strike="noStrike" kern="1200" dirty="0">
                <a:solidFill>
                  <a:schemeClr val="tx1"/>
                </a:solidFill>
                <a:latin typeface="+mn-lt"/>
                <a:ea typeface="+mn-ea"/>
                <a:cs typeface="+mn-cs"/>
              </a:rPr>
              <a:t>Width = 20 nm</a:t>
            </a:r>
            <a:endParaRPr lang="en-US" dirty="0"/>
          </a:p>
          <a:p>
            <a:endParaRPr lang="en-US" dirty="0"/>
          </a:p>
        </p:txBody>
      </p:sp>
      <p:sp>
        <p:nvSpPr>
          <p:cNvPr id="4" name="Slide Number Placeholder 3"/>
          <p:cNvSpPr>
            <a:spLocks noGrp="1"/>
          </p:cNvSpPr>
          <p:nvPr>
            <p:ph type="sldNum" sz="quarter" idx="5"/>
          </p:nvPr>
        </p:nvSpPr>
        <p:spPr/>
        <p:txBody>
          <a:bodyPr/>
          <a:lstStyle/>
          <a:p>
            <a:fld id="{3684BB00-A9DC-4BF6-8AF3-09399A789800}" type="slidenum">
              <a:rPr lang="en-US" smtClean="0"/>
              <a:t>3</a:t>
            </a:fld>
            <a:endParaRPr lang="en-US"/>
          </a:p>
        </p:txBody>
      </p:sp>
    </p:spTree>
    <p:extLst>
      <p:ext uri="{BB962C8B-B14F-4D97-AF65-F5344CB8AC3E}">
        <p14:creationId xmlns:p14="http://schemas.microsoft.com/office/powerpoint/2010/main" val="366551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latin typeface="+mn-lt"/>
                <a:ea typeface="+mn-ea"/>
                <a:cs typeface="+mn-cs"/>
              </a:rPr>
              <a:t>VvsB</a:t>
            </a:r>
            <a:r>
              <a:rPr lang="en-US" sz="1200" b="0" i="0" u="none" strike="noStrike" kern="1200" dirty="0">
                <a:solidFill>
                  <a:schemeClr val="tx1"/>
                </a:solidFill>
                <a:latin typeface="+mn-lt"/>
                <a:ea typeface="+mn-ea"/>
                <a:cs typeface="+mn-cs"/>
              </a:rPr>
              <a:t>=(0.000262828+0.000206281)/2;</a:t>
            </a:r>
          </a:p>
          <a:p>
            <a:r>
              <a:rPr lang="en-US" sz="1200" b="0" i="0" u="none" strike="noStrike" kern="1200" dirty="0" err="1">
                <a:solidFill>
                  <a:schemeClr val="tx1"/>
                </a:solidFill>
                <a:latin typeface="+mn-lt"/>
                <a:ea typeface="+mn-ea"/>
                <a:cs typeface="+mn-cs"/>
              </a:rPr>
              <a:t>i</a:t>
            </a:r>
            <a:r>
              <a:rPr lang="en-US" sz="1200" b="0" i="0" u="none" strike="noStrike" kern="1200" dirty="0">
                <a:solidFill>
                  <a:schemeClr val="tx1"/>
                </a:solidFill>
                <a:latin typeface="+mn-lt"/>
                <a:ea typeface="+mn-ea"/>
                <a:cs typeface="+mn-cs"/>
              </a:rPr>
              <a:t>=1*10</a:t>
            </a:r>
            <a:r>
              <a:rPr lang="en-US" sz="1200" b="0" i="0" u="none" strike="noStrike" kern="1200" baseline="30000" dirty="0">
                <a:solidFill>
                  <a:schemeClr val="tx1"/>
                </a:solidFill>
                <a:latin typeface="+mn-lt"/>
                <a:ea typeface="+mn-ea"/>
                <a:cs typeface="+mn-cs"/>
              </a:rPr>
              <a:t>-9</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t=30*10</a:t>
            </a:r>
            <a:r>
              <a:rPr lang="en-US" sz="1200" b="0" i="0" u="none" strike="noStrike" kern="1200" baseline="30000" dirty="0">
                <a:solidFill>
                  <a:schemeClr val="tx1"/>
                </a:solidFill>
                <a:latin typeface="+mn-lt"/>
                <a:ea typeface="+mn-ea"/>
                <a:cs typeface="+mn-cs"/>
              </a:rPr>
              <a:t>-9</a:t>
            </a:r>
            <a:r>
              <a:rPr lang="en-US" sz="1200" b="0" i="0" u="none" strike="noStrike" kern="1200" baseline="0" dirty="0">
                <a:solidFill>
                  <a:schemeClr val="tx1"/>
                </a:solidFill>
                <a:latin typeface="+mn-lt"/>
                <a:ea typeface="+mn-ea"/>
                <a:cs typeface="+mn-cs"/>
              </a:rPr>
              <a:t>;</a:t>
            </a:r>
          </a:p>
          <a:p>
            <a:r>
              <a:rPr lang="en-US" sz="1200" b="0" i="0" u="none" strike="noStrike" kern="1200" dirty="0">
                <a:solidFill>
                  <a:schemeClr val="tx1"/>
                </a:solidFill>
                <a:latin typeface="+mn-lt"/>
                <a:ea typeface="+mn-ea"/>
                <a:cs typeface="+mn-cs"/>
              </a:rPr>
              <a:t>Rh=t*</a:t>
            </a:r>
            <a:r>
              <a:rPr lang="en-US" sz="1200" b="0" i="0" u="none" strike="noStrike" kern="1200" dirty="0" err="1">
                <a:solidFill>
                  <a:schemeClr val="tx1"/>
                </a:solidFill>
                <a:latin typeface="+mn-lt"/>
                <a:ea typeface="+mn-ea"/>
                <a:cs typeface="+mn-cs"/>
              </a:rPr>
              <a:t>VvsB</a:t>
            </a:r>
            <a:r>
              <a:rPr lang="en-US" sz="1200" b="0" i="0" u="none" strike="noStrike" kern="1200" dirty="0">
                <a:solidFill>
                  <a:schemeClr val="tx1"/>
                </a:solidFill>
                <a:latin typeface="+mn-lt"/>
                <a:ea typeface="+mn-ea"/>
                <a:cs typeface="+mn-cs"/>
              </a:rPr>
              <a:t>/I</a:t>
            </a:r>
          </a:p>
          <a:p>
            <a:endParaRPr lang="en-US" sz="1200" b="0" i="0" u="none" strike="noStrike" kern="1200" dirty="0">
              <a:solidFill>
                <a:schemeClr val="tx1"/>
              </a:solidFill>
              <a:latin typeface="+mn-lt"/>
              <a:ea typeface="+mn-ea"/>
              <a:cs typeface="+mn-cs"/>
            </a:endParaRPr>
          </a:p>
          <a:p>
            <a:r>
              <a:rPr lang="en-US" sz="1200" b="0" i="0" u="none" strike="noStrike" kern="1200" dirty="0">
                <a:solidFill>
                  <a:schemeClr val="tx1"/>
                </a:solidFill>
                <a:latin typeface="+mn-lt"/>
                <a:ea typeface="+mn-ea"/>
                <a:cs typeface="+mn-cs"/>
              </a:rPr>
              <a:t>R4pt(B=0) =  279578 Ohms</a:t>
            </a:r>
          </a:p>
          <a:p>
            <a:r>
              <a:rPr lang="en-US" sz="1200" b="0" i="0" u="none" strike="noStrike" kern="1200" dirty="0" err="1">
                <a:solidFill>
                  <a:schemeClr val="tx1"/>
                </a:solidFill>
                <a:latin typeface="+mn-lt"/>
                <a:ea typeface="+mn-ea"/>
                <a:cs typeface="+mn-cs"/>
              </a:rPr>
              <a:t>Volt_spacing</a:t>
            </a:r>
            <a:r>
              <a:rPr lang="en-US" sz="1200" b="0" i="0" u="none" strike="noStrike" kern="1200" dirty="0">
                <a:solidFill>
                  <a:schemeClr val="tx1"/>
                </a:solidFill>
                <a:latin typeface="+mn-lt"/>
                <a:ea typeface="+mn-ea"/>
                <a:cs typeface="+mn-cs"/>
              </a:rPr>
              <a:t> = 30 nm</a:t>
            </a:r>
          </a:p>
          <a:p>
            <a:r>
              <a:rPr lang="en-US" sz="1200" b="0" i="0" u="none" strike="noStrike" kern="1200" dirty="0">
                <a:solidFill>
                  <a:schemeClr val="tx1"/>
                </a:solidFill>
                <a:latin typeface="+mn-lt"/>
                <a:ea typeface="+mn-ea"/>
                <a:cs typeface="+mn-cs"/>
              </a:rPr>
              <a:t>Width = 20 nm</a:t>
            </a:r>
            <a:endParaRPr lang="en-US" dirty="0"/>
          </a:p>
        </p:txBody>
      </p:sp>
      <p:sp>
        <p:nvSpPr>
          <p:cNvPr id="4" name="Slide Number Placeholder 3"/>
          <p:cNvSpPr>
            <a:spLocks noGrp="1"/>
          </p:cNvSpPr>
          <p:nvPr>
            <p:ph type="sldNum" sz="quarter" idx="5"/>
          </p:nvPr>
        </p:nvSpPr>
        <p:spPr/>
        <p:txBody>
          <a:bodyPr/>
          <a:lstStyle/>
          <a:p>
            <a:fld id="{3684BB00-A9DC-4BF6-8AF3-09399A789800}" type="slidenum">
              <a:rPr lang="en-US" smtClean="0"/>
              <a:t>4</a:t>
            </a:fld>
            <a:endParaRPr lang="en-US"/>
          </a:p>
        </p:txBody>
      </p:sp>
    </p:spTree>
    <p:extLst>
      <p:ext uri="{BB962C8B-B14F-4D97-AF65-F5344CB8AC3E}">
        <p14:creationId xmlns:p14="http://schemas.microsoft.com/office/powerpoint/2010/main" val="124356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1A7E-CD2F-4D3A-AC94-606F0C275F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8F5AD3-2F03-4B6E-90EB-7F6403D176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6A3842-0DE0-4060-9319-45F20F2F1431}"/>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8799D9F9-34FD-4734-800C-C7965F9CE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038FA-C84C-4797-A730-3ED910B5C84F}"/>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163084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47F5-E976-43DC-AB4E-C26E584599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9F96F9-6997-4973-87E9-8C664DAF92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7F243-5F4E-4A05-B632-E75FF8E6F0BE}"/>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59A81583-DB5F-4915-B8E6-33E0F35AA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2998E-D85C-4443-BA1B-0AFE5904B080}"/>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154641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89AA71-F269-4F9C-B83A-F41C4C584F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85262B-A45C-49A2-BF8D-EBBC85A44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87D29-3463-4EAA-B4EC-AA1DA27F2088}"/>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6CE27B2F-1ACB-41B2-A0AC-7AA491121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6A422-BEBE-420E-82F0-D8E7DB691614}"/>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97163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D723-5DEB-4798-B326-7D4AB091D5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A10C4-CD01-439A-84D4-D201A6939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04015-2A91-486A-B844-B95D2BC0607F}"/>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F89FDA35-3AAC-4C1B-95B2-12B51CCE1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15C68-E379-4062-9269-E5492B6472A9}"/>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1134710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0ED29-BA37-47D6-BE7E-5582687C3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D06BB1-C8CA-469C-BF8D-709D595CFB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070197-90FD-4BF6-BD6A-A4CE7DCAC8EF}"/>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0205DCE2-08D0-46BF-857F-DDA3C76CE8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D962-036E-4F09-B8FC-8967967E7B6F}"/>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3882950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E35A-EB66-4795-B9A6-99B8FB306E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558DD-6B0A-4710-9552-1FC79ABF2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85B1B-C7C4-4A8A-A226-6A658FDCFB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3AA88A-215F-4B3D-8B93-3BA8B24DF3E9}"/>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6" name="Footer Placeholder 5">
            <a:extLst>
              <a:ext uri="{FF2B5EF4-FFF2-40B4-BE49-F238E27FC236}">
                <a16:creationId xmlns:a16="http://schemas.microsoft.com/office/drawing/2014/main" id="{4CD5E0A8-0B11-4052-A26A-58EEE7C5C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5DC5B-4C51-49AE-B3FD-56631009FE76}"/>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310529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E390-CD6B-408B-9100-6084A55322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F66C4D-A060-4E2B-8643-6CF32C68DD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B25824-04C0-4C15-B9F2-1A0D1AE6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2585C-9844-4775-B333-E2C240425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381FC-6287-4770-A5F9-76767EAFE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AE8FB4-4308-4DB6-9C62-99C4D254C091}"/>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8" name="Footer Placeholder 7">
            <a:extLst>
              <a:ext uri="{FF2B5EF4-FFF2-40B4-BE49-F238E27FC236}">
                <a16:creationId xmlns:a16="http://schemas.microsoft.com/office/drawing/2014/main" id="{77CF6F03-1DD8-4EEE-AE2F-1D53D12CE3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9DDA3-F8F3-45E0-A86A-2C150508222D}"/>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2093372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C7A-CDF1-4CDF-B0CD-DBE3E0E4FC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18210C-2BF7-4753-8C95-B49EB97C0B2A}"/>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4" name="Footer Placeholder 3">
            <a:extLst>
              <a:ext uri="{FF2B5EF4-FFF2-40B4-BE49-F238E27FC236}">
                <a16:creationId xmlns:a16="http://schemas.microsoft.com/office/drawing/2014/main" id="{02DF8222-A88A-47B7-9108-8EB36FA41E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C9E17-9FE8-4ED1-80E4-C096DD4C3D34}"/>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3949247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681364-0803-496B-A819-E69E8C5893A9}"/>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3" name="Footer Placeholder 2">
            <a:extLst>
              <a:ext uri="{FF2B5EF4-FFF2-40B4-BE49-F238E27FC236}">
                <a16:creationId xmlns:a16="http://schemas.microsoft.com/office/drawing/2014/main" id="{6B782EF8-33E0-417D-A8EB-EED3C48E55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D3DB3F-5AAC-46B7-8238-FFFED8C009DD}"/>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369983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CEBE-CCF8-42B4-9DFE-F5385182E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E32196-AAEA-479B-9342-D7464FDFF2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72F643-50D6-4C65-B8C0-E672587FA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BDB85-D364-4936-9768-2D10D9A74C07}"/>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6" name="Footer Placeholder 5">
            <a:extLst>
              <a:ext uri="{FF2B5EF4-FFF2-40B4-BE49-F238E27FC236}">
                <a16:creationId xmlns:a16="http://schemas.microsoft.com/office/drawing/2014/main" id="{7E06C9B8-08B2-43E2-AC4D-4BEA02702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EE6C0-8FFC-4426-9BBF-C341CB7E8455}"/>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2133025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9DCF-BDAF-4C2B-9CAF-35996F204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88A832-08C6-4E76-BC46-26490A43E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C538C-3EE0-479A-BE80-3CFBDF62F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570C-DBBE-46BD-B69B-EAA52F6CEAF0}"/>
              </a:ext>
            </a:extLst>
          </p:cNvPr>
          <p:cNvSpPr>
            <a:spLocks noGrp="1"/>
          </p:cNvSpPr>
          <p:nvPr>
            <p:ph type="dt" sz="half" idx="10"/>
          </p:nvPr>
        </p:nvSpPr>
        <p:spPr/>
        <p:txBody>
          <a:bodyPr/>
          <a:lstStyle/>
          <a:p>
            <a:fld id="{439CC1AC-F42B-49FF-835B-C633118DE89D}" type="datetimeFigureOut">
              <a:rPr lang="en-US" smtClean="0"/>
              <a:t>2021-09-06</a:t>
            </a:fld>
            <a:endParaRPr lang="en-US"/>
          </a:p>
        </p:txBody>
      </p:sp>
      <p:sp>
        <p:nvSpPr>
          <p:cNvPr id="6" name="Footer Placeholder 5">
            <a:extLst>
              <a:ext uri="{FF2B5EF4-FFF2-40B4-BE49-F238E27FC236}">
                <a16:creationId xmlns:a16="http://schemas.microsoft.com/office/drawing/2014/main" id="{95C8E583-463B-4504-88D8-4686B88BF7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4B358-67E6-4856-BDF5-04729F89AB59}"/>
              </a:ext>
            </a:extLst>
          </p:cNvPr>
          <p:cNvSpPr>
            <a:spLocks noGrp="1"/>
          </p:cNvSpPr>
          <p:nvPr>
            <p:ph type="sldNum" sz="quarter" idx="12"/>
          </p:nvPr>
        </p:nvSpPr>
        <p:spPr/>
        <p:txBody>
          <a:bodyPr/>
          <a:lstStyle/>
          <a:p>
            <a:fld id="{8F156B28-435B-409D-9131-98D906955D4F}" type="slidenum">
              <a:rPr lang="en-US" smtClean="0"/>
              <a:t>‹#›</a:t>
            </a:fld>
            <a:endParaRPr lang="en-US"/>
          </a:p>
        </p:txBody>
      </p:sp>
    </p:spTree>
    <p:extLst>
      <p:ext uri="{BB962C8B-B14F-4D97-AF65-F5344CB8AC3E}">
        <p14:creationId xmlns:p14="http://schemas.microsoft.com/office/powerpoint/2010/main" val="1971982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D530F-52F4-45E5-BA37-43BEE5755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6A5ADD-75B1-4307-8376-752C5D6417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C5D62-5532-4DFC-8911-A59C1201F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CC1AC-F42B-49FF-835B-C633118DE89D}" type="datetimeFigureOut">
              <a:rPr lang="en-US" smtClean="0"/>
              <a:t>2021-09-06</a:t>
            </a:fld>
            <a:endParaRPr lang="en-US"/>
          </a:p>
        </p:txBody>
      </p:sp>
      <p:sp>
        <p:nvSpPr>
          <p:cNvPr id="5" name="Footer Placeholder 4">
            <a:extLst>
              <a:ext uri="{FF2B5EF4-FFF2-40B4-BE49-F238E27FC236}">
                <a16:creationId xmlns:a16="http://schemas.microsoft.com/office/drawing/2014/main" id="{8EAAAC50-0500-4570-AD9A-775340053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0A73DB-9157-4F8F-87BB-8097A817A1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156B28-435B-409D-9131-98D906955D4F}" type="slidenum">
              <a:rPr lang="en-US" smtClean="0"/>
              <a:t>‹#›</a:t>
            </a:fld>
            <a:endParaRPr lang="en-US"/>
          </a:p>
        </p:txBody>
      </p:sp>
    </p:spTree>
    <p:extLst>
      <p:ext uri="{BB962C8B-B14F-4D97-AF65-F5344CB8AC3E}">
        <p14:creationId xmlns:p14="http://schemas.microsoft.com/office/powerpoint/2010/main" val="2924189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6.tif"/><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39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tif"/><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tar in the dark&#10;&#10;Description automatically generated">
            <a:extLst>
              <a:ext uri="{FF2B5EF4-FFF2-40B4-BE49-F238E27FC236}">
                <a16:creationId xmlns:a16="http://schemas.microsoft.com/office/drawing/2014/main" id="{773C8AE8-2626-4D13-ADCF-72C257E59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762" y="1327807"/>
            <a:ext cx="4506864" cy="45068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1E1C52-AE2D-4220-BBEC-060955DC89A9}"/>
                  </a:ext>
                </a:extLst>
              </p:cNvPr>
              <p:cNvSpPr txBox="1"/>
              <p:nvPr/>
            </p:nvSpPr>
            <p:spPr>
              <a:xfrm>
                <a:off x="4171178" y="1487722"/>
                <a:ext cx="26645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𝑆𝐷</m:t>
                          </m:r>
                        </m:sub>
                      </m:sSub>
                      <m:r>
                        <a:rPr lang="en-US" i="1" dirty="0" smtClean="0">
                          <a:latin typeface="Cambria Math" panose="02040503050406030204" pitchFamily="18" charset="0"/>
                        </a:rPr>
                        <m:t>=5.518 </m:t>
                      </m:r>
                      <m:r>
                        <a:rPr lang="en-US" i="1" dirty="0" smtClean="0">
                          <a:latin typeface="Cambria Math" panose="02040503050406030204" pitchFamily="18" charset="0"/>
                        </a:rPr>
                        <m:t>𝐺</m:t>
                      </m:r>
                      <m:r>
                        <a:rPr lang="el-GR" i="1" dirty="0" smtClean="0">
                          <a:latin typeface="Cambria Math" panose="02040503050406030204" pitchFamily="18" charset="0"/>
                        </a:rPr>
                        <m:t>Ω</m:t>
                      </m:r>
                    </m:oMath>
                  </m:oMathPara>
                </a14:m>
                <a:endParaRPr lang="en-US" dirty="0"/>
              </a:p>
            </p:txBody>
          </p:sp>
        </mc:Choice>
        <mc:Fallback xmlns="">
          <p:sp>
            <p:nvSpPr>
              <p:cNvPr id="8" name="TextBox 7">
                <a:extLst>
                  <a:ext uri="{FF2B5EF4-FFF2-40B4-BE49-F238E27FC236}">
                    <a16:creationId xmlns:a16="http://schemas.microsoft.com/office/drawing/2014/main" id="{EA1E1C52-AE2D-4220-BBEC-060955DC89A9}"/>
                  </a:ext>
                </a:extLst>
              </p:cNvPr>
              <p:cNvSpPr txBox="1">
                <a:spLocks noRot="1" noChangeAspect="1" noMove="1" noResize="1" noEditPoints="1" noAdjustHandles="1" noChangeArrowheads="1" noChangeShapeType="1" noTextEdit="1"/>
              </p:cNvSpPr>
              <p:nvPr/>
            </p:nvSpPr>
            <p:spPr>
              <a:xfrm>
                <a:off x="4171178" y="1487722"/>
                <a:ext cx="26645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2DCBA5-5858-4A05-BA2E-073DD1038117}"/>
                  </a:ext>
                </a:extLst>
              </p:cNvPr>
              <p:cNvSpPr txBox="1"/>
              <p:nvPr/>
            </p:nvSpPr>
            <p:spPr>
              <a:xfrm>
                <a:off x="7972116" y="1143141"/>
                <a:ext cx="3932903" cy="6891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4</m:t>
                          </m:r>
                          <m:r>
                            <a:rPr lang="en-US" b="0" i="1" dirty="0" smtClean="0">
                              <a:latin typeface="Cambria Math" panose="02040503050406030204" pitchFamily="18" charset="0"/>
                            </a:rPr>
                            <m:t>𝑝𝑡</m:t>
                          </m:r>
                          <m:r>
                            <a:rPr lang="en-US" b="0" i="1" dirty="0" smtClean="0">
                              <a:latin typeface="Cambria Math" panose="02040503050406030204" pitchFamily="18" charset="0"/>
                            </a:rPr>
                            <m:t>1</m:t>
                          </m:r>
                        </m:sub>
                      </m:sSub>
                      <m:r>
                        <a:rPr lang="en-US" i="1" dirty="0" smtClean="0">
                          <a:latin typeface="Cambria Math" panose="02040503050406030204" pitchFamily="18" charset="0"/>
                        </a:rPr>
                        <m:t>=1.762</m:t>
                      </m:r>
                      <m:r>
                        <a:rPr lang="en-US" i="1" dirty="0" smtClean="0">
                          <a:latin typeface="Cambria Math" panose="02040503050406030204" pitchFamily="18" charset="0"/>
                        </a:rPr>
                        <m:t>𝐺</m:t>
                      </m:r>
                      <m:r>
                        <a:rPr lang="el-GR" i="1" dirty="0" smtClean="0">
                          <a:latin typeface="Cambria Math" panose="02040503050406030204" pitchFamily="18" charset="0"/>
                        </a:rPr>
                        <m:t>Ω</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4</m:t>
                          </m:r>
                          <m:r>
                            <a:rPr lang="en-US" b="0" i="1" dirty="0" smtClean="0">
                              <a:latin typeface="Cambria Math" panose="02040503050406030204" pitchFamily="18" charset="0"/>
                            </a:rPr>
                            <m:t>𝑝𝑡</m:t>
                          </m:r>
                          <m:r>
                            <a:rPr lang="en-US" b="0" i="1" dirty="0" smtClean="0">
                              <a:latin typeface="Cambria Math" panose="02040503050406030204" pitchFamily="18" charset="0"/>
                            </a:rPr>
                            <m:t>2</m:t>
                          </m:r>
                        </m:sub>
                      </m:sSub>
                      <m:r>
                        <a:rPr lang="en-US" i="1" dirty="0" smtClean="0">
                          <a:latin typeface="Cambria Math" panose="02040503050406030204" pitchFamily="18" charset="0"/>
                        </a:rPr>
                        <m:t>=</m:t>
                      </m:r>
                      <m:r>
                        <a:rPr lang="en-US" b="0" i="1" dirty="0" smtClean="0">
                          <a:latin typeface="Cambria Math" panose="02040503050406030204" pitchFamily="18" charset="0"/>
                        </a:rPr>
                        <m:t>0.</m:t>
                      </m:r>
                      <m:r>
                        <a:rPr lang="en-US" i="1" dirty="0" smtClean="0">
                          <a:latin typeface="Cambria Math" panose="02040503050406030204" pitchFamily="18" charset="0"/>
                        </a:rPr>
                        <m:t>88</m:t>
                      </m:r>
                      <m:r>
                        <a:rPr lang="en-US" b="0" i="1" dirty="0" smtClean="0">
                          <a:latin typeface="Cambria Math" panose="02040503050406030204" pitchFamily="18" charset="0"/>
                        </a:rPr>
                        <m:t>5</m:t>
                      </m:r>
                      <m:r>
                        <a:rPr lang="en-US" i="1" dirty="0" smtClean="0">
                          <a:latin typeface="Cambria Math" panose="02040503050406030204" pitchFamily="18" charset="0"/>
                        </a:rPr>
                        <m:t>𝐺</m:t>
                      </m:r>
                      <m:r>
                        <a:rPr lang="el-GR" i="1" dirty="0" smtClean="0">
                          <a:latin typeface="Cambria Math" panose="02040503050406030204" pitchFamily="18" charset="0"/>
                        </a:rPr>
                        <m:t>Ω</m:t>
                      </m:r>
                    </m:oMath>
                  </m:oMathPara>
                </a14:m>
                <a:endParaRPr lang="en-US" dirty="0"/>
              </a:p>
            </p:txBody>
          </p:sp>
        </mc:Choice>
        <mc:Fallback xmlns="">
          <p:sp>
            <p:nvSpPr>
              <p:cNvPr id="10" name="TextBox 9">
                <a:extLst>
                  <a:ext uri="{FF2B5EF4-FFF2-40B4-BE49-F238E27FC236}">
                    <a16:creationId xmlns:a16="http://schemas.microsoft.com/office/drawing/2014/main" id="{AE2DCBA5-5858-4A05-BA2E-073DD1038117}"/>
                  </a:ext>
                </a:extLst>
              </p:cNvPr>
              <p:cNvSpPr txBox="1">
                <a:spLocks noRot="1" noChangeAspect="1" noMove="1" noResize="1" noEditPoints="1" noAdjustHandles="1" noChangeArrowheads="1" noChangeShapeType="1" noTextEdit="1"/>
              </p:cNvSpPr>
              <p:nvPr/>
            </p:nvSpPr>
            <p:spPr>
              <a:xfrm>
                <a:off x="7972116" y="1143141"/>
                <a:ext cx="3932903" cy="689163"/>
              </a:xfrm>
              <a:prstGeom prst="rect">
                <a:avLst/>
              </a:prstGeom>
              <a:blipFill>
                <a:blip r:embed="rId5"/>
                <a:stretch>
                  <a:fillRect b="-2655"/>
                </a:stretch>
              </a:blipFill>
            </p:spPr>
            <p:txBody>
              <a:bodyPr/>
              <a:lstStyle/>
              <a:p>
                <a:r>
                  <a:rPr lang="en-US">
                    <a:noFill/>
                  </a:rPr>
                  <a:t> </a:t>
                </a:r>
              </a:p>
            </p:txBody>
          </p:sp>
        </mc:Fallback>
      </mc:AlternateContent>
      <p:pic>
        <p:nvPicPr>
          <p:cNvPr id="16" name="Picture 15" descr="A picture containing line chart&#10;&#10;Description automatically generated">
            <a:extLst>
              <a:ext uri="{FF2B5EF4-FFF2-40B4-BE49-F238E27FC236}">
                <a16:creationId xmlns:a16="http://schemas.microsoft.com/office/drawing/2014/main" id="{14075E8C-FC10-466E-924C-303EB573A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136" y="1327807"/>
            <a:ext cx="4506864" cy="4506864"/>
          </a:xfrm>
          <a:prstGeom prst="rect">
            <a:avLst/>
          </a:prstGeom>
        </p:spPr>
      </p:pic>
      <p:sp>
        <p:nvSpPr>
          <p:cNvPr id="17" name="TextBox 16">
            <a:extLst>
              <a:ext uri="{FF2B5EF4-FFF2-40B4-BE49-F238E27FC236}">
                <a16:creationId xmlns:a16="http://schemas.microsoft.com/office/drawing/2014/main" id="{3A215AD6-16E0-410C-A843-8D734534A74D}"/>
              </a:ext>
            </a:extLst>
          </p:cNvPr>
          <p:cNvSpPr txBox="1"/>
          <p:nvPr/>
        </p:nvSpPr>
        <p:spPr>
          <a:xfrm>
            <a:off x="186813" y="5934670"/>
            <a:ext cx="11238271" cy="923330"/>
          </a:xfrm>
          <a:prstGeom prst="rect">
            <a:avLst/>
          </a:prstGeom>
          <a:noFill/>
        </p:spPr>
        <p:txBody>
          <a:bodyPr wrap="square" rtlCol="0">
            <a:spAutoFit/>
          </a:bodyPr>
          <a:lstStyle/>
          <a:p>
            <a:r>
              <a:rPr lang="en-US" dirty="0"/>
              <a:t>2pt and 4pt measurements taken together with voltage bias at 300K. Initial few data points removed as they showed capacitance current. Samples very sensitive to range and settings of 6430 and 2182A, that may account for difference in 4pt measurements.</a:t>
            </a:r>
          </a:p>
        </p:txBody>
      </p:sp>
      <p:sp>
        <p:nvSpPr>
          <p:cNvPr id="18" name="TextBox 17">
            <a:extLst>
              <a:ext uri="{FF2B5EF4-FFF2-40B4-BE49-F238E27FC236}">
                <a16:creationId xmlns:a16="http://schemas.microsoft.com/office/drawing/2014/main" id="{09BC47DA-80E5-4032-85C6-4D8BBA268591}"/>
              </a:ext>
            </a:extLst>
          </p:cNvPr>
          <p:cNvSpPr txBox="1"/>
          <p:nvPr/>
        </p:nvSpPr>
        <p:spPr>
          <a:xfrm>
            <a:off x="186813" y="147484"/>
            <a:ext cx="3195484" cy="369332"/>
          </a:xfrm>
          <a:prstGeom prst="rect">
            <a:avLst/>
          </a:prstGeom>
          <a:noFill/>
        </p:spPr>
        <p:txBody>
          <a:bodyPr wrap="square" rtlCol="0">
            <a:spAutoFit/>
          </a:bodyPr>
          <a:lstStyle/>
          <a:p>
            <a:r>
              <a:rPr lang="en-US" dirty="0"/>
              <a:t>Sample “Large Trapezoid” 7 </a:t>
            </a:r>
          </a:p>
        </p:txBody>
      </p:sp>
      <p:pic>
        <p:nvPicPr>
          <p:cNvPr id="3" name="Picture 2" descr="A picture containing bed&#10;&#10;Description automatically generated">
            <a:extLst>
              <a:ext uri="{FF2B5EF4-FFF2-40B4-BE49-F238E27FC236}">
                <a16:creationId xmlns:a16="http://schemas.microsoft.com/office/drawing/2014/main" id="{07A25F80-539B-4B61-BEAB-55C4D7266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13" y="629699"/>
            <a:ext cx="3143859" cy="2357894"/>
          </a:xfrm>
          <a:prstGeom prst="rect">
            <a:avLst/>
          </a:prstGeom>
        </p:spPr>
      </p:pic>
    </p:spTree>
    <p:extLst>
      <p:ext uri="{BB962C8B-B14F-4D97-AF65-F5344CB8AC3E}">
        <p14:creationId xmlns:p14="http://schemas.microsoft.com/office/powerpoint/2010/main" val="423192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29237-F34C-4E45-A0F1-325E581B6D6C}"/>
              </a:ext>
            </a:extLst>
          </p:cNvPr>
          <p:cNvSpPr txBox="1"/>
          <p:nvPr/>
        </p:nvSpPr>
        <p:spPr>
          <a:xfrm>
            <a:off x="186813" y="0"/>
            <a:ext cx="2766809" cy="369332"/>
          </a:xfrm>
          <a:prstGeom prst="rect">
            <a:avLst/>
          </a:prstGeom>
          <a:noFill/>
        </p:spPr>
        <p:txBody>
          <a:bodyPr wrap="square" rtlCol="0">
            <a:spAutoFit/>
          </a:bodyPr>
          <a:lstStyle/>
          <a:p>
            <a:r>
              <a:rPr lang="en-US" dirty="0"/>
              <a:t>Sample: Large trapezoid A</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A0BB09-6AD0-4517-AE0F-2BA3EF875571}"/>
                  </a:ext>
                </a:extLst>
              </p:cNvPr>
              <p:cNvSpPr txBox="1"/>
              <p:nvPr/>
            </p:nvSpPr>
            <p:spPr>
              <a:xfrm>
                <a:off x="6096000" y="3596149"/>
                <a:ext cx="4945626" cy="2865400"/>
              </a:xfrm>
              <a:prstGeom prst="rect">
                <a:avLst/>
              </a:prstGeom>
              <a:noFill/>
            </p:spPr>
            <p:txBody>
              <a:bodyPr wrap="square" rtlCol="0">
                <a:spAutoFit/>
              </a:bodyPr>
              <a:lstStyle/>
              <a:p>
                <a:r>
                  <a:rPr lang="pt-BR" dirty="0"/>
                  <a:t>400.0 K: (red)</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=1.4923×</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=4.9758×</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=1556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smtClean="0">
                        <a:latin typeface="Cambria Math" panose="02040503050406030204" pitchFamily="18" charset="0"/>
                      </a:rPr>
                      <m:t>0.</m:t>
                    </m:r>
                    <m:r>
                      <a:rPr lang="en-US" i="1" dirty="0" smtClean="0">
                        <a:latin typeface="Cambria Math" panose="02040503050406030204" pitchFamily="18" charset="0"/>
                      </a:rPr>
                      <m:t>9</m:t>
                    </m:r>
                    <m:r>
                      <a:rPr lang="en-US" b="0" i="1" dirty="0" smtClean="0">
                        <a:latin typeface="Cambria Math" panose="02040503050406030204" pitchFamily="18" charset="0"/>
                      </a:rPr>
                      <m:t>92</m:t>
                    </m:r>
                  </m:oMath>
                </a14:m>
                <a:r>
                  <a:rPr lang="en-US" i="1" dirty="0">
                    <a:latin typeface="Cambria Math" panose="02040503050406030204" pitchFamily="18" charset="0"/>
                  </a:rPr>
                  <a:t> </a:t>
                </a:r>
              </a:p>
              <a:p>
                <a:r>
                  <a:rPr lang="pt-BR" dirty="0"/>
                  <a:t>400.0 K: (purple)</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=1.4950×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m:t>
                        </m:r>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en-US" i="1" dirty="0" smtClean="0">
                        <a:latin typeface="Cambria Math" panose="02040503050406030204" pitchFamily="18" charset="0"/>
                      </a:rPr>
                      <m:t>4</m:t>
                    </m:r>
                    <m:r>
                      <a:rPr lang="en-US" b="0" i="1" dirty="0" smtClean="0">
                        <a:latin typeface="Cambria Math" panose="02040503050406030204" pitchFamily="18" charset="0"/>
                      </a:rPr>
                      <m:t>.9834×</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pt-BR" i="1" dirty="0" smtClean="0">
                        <a:latin typeface="Cambria Math" panose="02040503050406030204" pitchFamily="18" charset="0"/>
                      </a:rPr>
                      <m:t> </m:t>
                    </m:r>
                    <m:r>
                      <a:rPr lang="pt-BR" i="1" dirty="0" smtClean="0">
                        <a:latin typeface="Cambria Math" panose="02040503050406030204" pitchFamily="18" charset="0"/>
                      </a:rPr>
                      <m:t>𝑐</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𝑚</m:t>
                        </m:r>
                      </m:e>
                      <m:sup>
                        <m:r>
                          <a:rPr lang="pt-BR" i="1" dirty="0" smtClean="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=1554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a:latin typeface="Cambria Math" panose="02040503050406030204" pitchFamily="18" charset="0"/>
                      </a:rPr>
                      <m:t> 0.9</m:t>
                    </m:r>
                    <m:r>
                      <a:rPr lang="en-US" b="0" i="1" dirty="0" smtClean="0">
                        <a:latin typeface="Cambria Math" panose="02040503050406030204" pitchFamily="18" charset="0"/>
                      </a:rPr>
                      <m:t>89</m:t>
                    </m:r>
                  </m:oMath>
                </a14:m>
                <a:r>
                  <a:rPr lang="en-US" dirty="0"/>
                  <a:t> </a:t>
                </a:r>
              </a:p>
            </p:txBody>
          </p:sp>
        </mc:Choice>
        <mc:Fallback xmlns="">
          <p:sp>
            <p:nvSpPr>
              <p:cNvPr id="3" name="TextBox 2">
                <a:extLst>
                  <a:ext uri="{FF2B5EF4-FFF2-40B4-BE49-F238E27FC236}">
                    <a16:creationId xmlns:a16="http://schemas.microsoft.com/office/drawing/2014/main" id="{B9A0BB09-6AD0-4517-AE0F-2BA3EF875571}"/>
                  </a:ext>
                </a:extLst>
              </p:cNvPr>
              <p:cNvSpPr txBox="1">
                <a:spLocks noRot="1" noChangeAspect="1" noMove="1" noResize="1" noEditPoints="1" noAdjustHandles="1" noChangeArrowheads="1" noChangeShapeType="1" noTextEdit="1"/>
              </p:cNvSpPr>
              <p:nvPr/>
            </p:nvSpPr>
            <p:spPr>
              <a:xfrm>
                <a:off x="6096000" y="3596149"/>
                <a:ext cx="4945626" cy="2865400"/>
              </a:xfrm>
              <a:prstGeom prst="rect">
                <a:avLst/>
              </a:prstGeom>
              <a:blipFill>
                <a:blip r:embed="rId2"/>
                <a:stretch>
                  <a:fillRect l="-986" t="-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CF96F05-E4BE-4F97-9EFF-0D5FD5FB6666}"/>
                  </a:ext>
                </a:extLst>
              </p:cNvPr>
              <p:cNvSpPr/>
              <p:nvPr/>
            </p:nvSpPr>
            <p:spPr>
              <a:xfrm>
                <a:off x="8290855" y="714550"/>
                <a:ext cx="2622310" cy="923330"/>
              </a:xfrm>
              <a:prstGeom prst="rect">
                <a:avLst/>
              </a:prstGeom>
            </p:spPr>
            <p:txBody>
              <a:bodyPr wrap="square">
                <a:spAutoFit/>
              </a:bodyPr>
              <a:lstStyle/>
              <a:p>
                <a14:m>
                  <m:oMath xmlns:m="http://schemas.openxmlformats.org/officeDocument/2006/math">
                    <m:r>
                      <a:rPr lang="en-US" i="1" dirty="0" smtClean="0">
                        <a:latin typeface="Cambria Math" panose="02040503050406030204" pitchFamily="18" charset="0"/>
                      </a:rPr>
                      <m:t>𝑠𝑙𝑜𝑝𝑒</m:t>
                    </m:r>
                    <m:r>
                      <a:rPr lang="en-US" i="1" dirty="0" smtClean="0">
                        <a:latin typeface="Cambria Math" panose="02040503050406030204" pitchFamily="18" charset="0"/>
                      </a:rPr>
                      <m:t>: 543.8</m:t>
                    </m:r>
                  </m:oMath>
                </a14:m>
                <a:r>
                  <a:rPr lang="en-US" dirty="0"/>
                  <a:t> </a:t>
                </a:r>
              </a:p>
              <a:p>
                <a14:m>
                  <m:oMath xmlns:m="http://schemas.openxmlformats.org/officeDocument/2006/math">
                    <m:r>
                      <a:rPr lang="en-US" i="1" dirty="0" smtClean="0">
                        <a:latin typeface="Cambria Math" panose="02040503050406030204" pitchFamily="18" charset="0"/>
                      </a:rPr>
                      <m:t>𝐼𝑛𝑡𝑒𝑟𝑐𝑒𝑝𝑡</m:t>
                    </m:r>
                    <m:r>
                      <a:rPr lang="en-US" i="1" dirty="0">
                        <a:latin typeface="Cambria Math" panose="02040503050406030204" pitchFamily="18" charset="0"/>
                      </a:rPr>
                      <m:t>: −</m:t>
                    </m:r>
                    <m:r>
                      <a:rPr lang="en-US" i="1" dirty="0" smtClean="0">
                        <a:latin typeface="Cambria Math" panose="02040503050406030204" pitchFamily="18" charset="0"/>
                      </a:rPr>
                      <m:t>7</m:t>
                    </m:r>
                    <m:r>
                      <a:rPr lang="en-US" b="0" i="1" dirty="0" smtClean="0">
                        <a:latin typeface="Cambria Math" panose="02040503050406030204" pitchFamily="18" charset="0"/>
                      </a:rPr>
                      <m:t>3.7</m:t>
                    </m:r>
                  </m:oMath>
                </a14:m>
                <a:r>
                  <a:rPr lang="en-US" dirty="0"/>
                  <a:t> </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a:latin typeface="Cambria Math" panose="02040503050406030204" pitchFamily="18" charset="0"/>
                      </a:rPr>
                      <m:t>1</m:t>
                    </m:r>
                    <m:r>
                      <a:rPr lang="en-US" i="1" dirty="0" smtClean="0">
                        <a:latin typeface="Cambria Math" panose="02040503050406030204" pitchFamily="18" charset="0"/>
                      </a:rPr>
                      <m:t>6</m:t>
                    </m:r>
                    <m:r>
                      <a:rPr lang="en-US" b="0" i="1" dirty="0" smtClean="0">
                        <a:latin typeface="Cambria Math" panose="02040503050406030204" pitchFamily="18" charset="0"/>
                      </a:rPr>
                      <m:t>1,000,000</m:t>
                    </m:r>
                    <m:r>
                      <a:rPr lang="en-US" i="1" dirty="0">
                        <a:latin typeface="Cambria Math" panose="02040503050406030204" pitchFamily="18" charset="0"/>
                      </a:rPr>
                      <m:t> </m:t>
                    </m:r>
                    <m:r>
                      <a:rPr lang="en-US" i="1" dirty="0">
                        <a:latin typeface="Cambria Math" panose="02040503050406030204" pitchFamily="18" charset="0"/>
                      </a:rPr>
                      <m:t>𝐾</m:t>
                    </m:r>
                  </m:oMath>
                </a14:m>
                <a:r>
                  <a:rPr lang="en-US" dirty="0"/>
                  <a:t> </a:t>
                </a:r>
              </a:p>
            </p:txBody>
          </p:sp>
        </mc:Choice>
        <mc:Fallback xmlns="">
          <p:sp>
            <p:nvSpPr>
              <p:cNvPr id="4" name="Rectangle 3">
                <a:extLst>
                  <a:ext uri="{FF2B5EF4-FFF2-40B4-BE49-F238E27FC236}">
                    <a16:creationId xmlns:a16="http://schemas.microsoft.com/office/drawing/2014/main" id="{4CF96F05-E4BE-4F97-9EFF-0D5FD5FB6666}"/>
                  </a:ext>
                </a:extLst>
              </p:cNvPr>
              <p:cNvSpPr>
                <a:spLocks noRot="1" noChangeAspect="1" noMove="1" noResize="1" noEditPoints="1" noAdjustHandles="1" noChangeArrowheads="1" noChangeShapeType="1" noTextEdit="1"/>
              </p:cNvSpPr>
              <p:nvPr/>
            </p:nvSpPr>
            <p:spPr>
              <a:xfrm>
                <a:off x="8290855" y="714550"/>
                <a:ext cx="2622310" cy="923330"/>
              </a:xfrm>
              <a:prstGeom prst="rect">
                <a:avLst/>
              </a:prstGeom>
              <a:blipFill>
                <a:blip r:embed="rId3"/>
                <a:stretch>
                  <a:fillRect l="-698"/>
                </a:stretch>
              </a:blipFill>
            </p:spPr>
            <p:txBody>
              <a:bodyPr/>
              <a:lstStyle/>
              <a:p>
                <a:r>
                  <a:rPr lang="en-US">
                    <a:noFill/>
                  </a:rPr>
                  <a:t> </a:t>
                </a:r>
              </a:p>
            </p:txBody>
          </p:sp>
        </mc:Fallback>
      </mc:AlternateContent>
      <p:pic>
        <p:nvPicPr>
          <p:cNvPr id="10" name="Picture 9" descr="A picture containing smoke, dark, laser&#10;&#10;Description automatically generated">
            <a:extLst>
              <a:ext uri="{FF2B5EF4-FFF2-40B4-BE49-F238E27FC236}">
                <a16:creationId xmlns:a16="http://schemas.microsoft.com/office/drawing/2014/main" id="{F9440CBC-B4A0-4DAF-8217-02D156746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81" y="3262484"/>
            <a:ext cx="4134513" cy="3749040"/>
          </a:xfrm>
          <a:prstGeom prst="rect">
            <a:avLst/>
          </a:prstGeom>
        </p:spPr>
      </p:pic>
      <p:pic>
        <p:nvPicPr>
          <p:cNvPr id="12" name="Picture 11">
            <a:extLst>
              <a:ext uri="{FF2B5EF4-FFF2-40B4-BE49-F238E27FC236}">
                <a16:creationId xmlns:a16="http://schemas.microsoft.com/office/drawing/2014/main" id="{7C90F8FB-8428-44A0-B15C-F13249CEB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794" y="-54864"/>
            <a:ext cx="3574061" cy="3483864"/>
          </a:xfrm>
          <a:prstGeom prst="rect">
            <a:avLst/>
          </a:prstGeom>
        </p:spPr>
      </p:pic>
      <p:pic>
        <p:nvPicPr>
          <p:cNvPr id="14" name="Picture 13" descr="A picture containing text, sign, painted, dirty&#10;&#10;Description automatically generated">
            <a:extLst>
              <a:ext uri="{FF2B5EF4-FFF2-40B4-BE49-F238E27FC236}">
                <a16:creationId xmlns:a16="http://schemas.microsoft.com/office/drawing/2014/main" id="{24CABBA7-A81D-4F00-B321-B30823148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812" y="369332"/>
            <a:ext cx="3663325" cy="274749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21E226-A323-4D27-9BAC-A9411E1AB681}"/>
                  </a:ext>
                </a:extLst>
              </p:cNvPr>
              <p:cNvSpPr txBox="1"/>
              <p:nvPr/>
            </p:nvSpPr>
            <p:spPr>
              <a:xfrm>
                <a:off x="9087281" y="1687068"/>
                <a:ext cx="3028335" cy="4005327"/>
              </a:xfrm>
              <a:prstGeom prst="rect">
                <a:avLst/>
              </a:prstGeom>
              <a:noFill/>
            </p:spPr>
            <p:txBody>
              <a:bodyPr wrap="square">
                <a:spAutoFit/>
              </a:bodyPr>
              <a:lstStyle/>
              <a:p>
                <a:r>
                  <a:rPr lang="en-US" dirty="0">
                    <a:latin typeface="Symbol" pitchFamily="2" charset="2"/>
                  </a:rPr>
                  <a:t>r </a:t>
                </a:r>
                <a:r>
                  <a:rPr lang="en-US" dirty="0"/>
                  <a:t>= </a:t>
                </a:r>
                <a:r>
                  <a:rPr lang="en-US" dirty="0">
                    <a:latin typeface="Symbol" pitchFamily="2" charset="2"/>
                  </a:rPr>
                  <a:t>r</a:t>
                </a:r>
                <a:r>
                  <a:rPr lang="en-US" baseline="-25000" dirty="0"/>
                  <a:t>0</a:t>
                </a:r>
                <a:r>
                  <a:rPr lang="en-US" dirty="0"/>
                  <a:t>exp[(T</a:t>
                </a:r>
                <a:r>
                  <a:rPr lang="en-US" baseline="-25000" dirty="0"/>
                  <a:t>0</a:t>
                </a:r>
                <a:r>
                  <a:rPr lang="en-US" dirty="0"/>
                  <a:t>/T)</a:t>
                </a:r>
                <a:r>
                  <a:rPr lang="en-US" baseline="30000" dirty="0"/>
                  <a:t>1/3</a:t>
                </a:r>
                <a:r>
                  <a:rPr lang="en-US" dirty="0"/>
                  <a:t>]</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𝜌</m:t>
                      </m:r>
                      <m:r>
                        <a:rPr lang="en-US" i="1" dirty="0" smtClean="0">
                          <a:latin typeface="Cambria Math" panose="02040503050406030204" pitchFamily="18" charset="0"/>
                        </a:rPr>
                        <m:t> = </m:t>
                      </m:r>
                      <m:r>
                        <a:rPr lang="en-US" b="0" i="1" dirty="0" smtClean="0">
                          <a:latin typeface="Cambria Math" panose="02040503050406030204" pitchFamily="18" charset="0"/>
                        </a:rPr>
                        <m:t>𝜌</m:t>
                      </m:r>
                      <m:r>
                        <a:rPr lang="en-US" i="1" baseline="-25000" dirty="0">
                          <a:latin typeface="Cambria Math" panose="02040503050406030204" pitchFamily="18" charset="0"/>
                        </a:rPr>
                        <m:t>0</m:t>
                      </m:r>
                      <m:r>
                        <m:rPr>
                          <m:sty m:val="p"/>
                        </m:rPr>
                        <a:rPr lang="en-US" i="1" dirty="0">
                          <a:latin typeface="Cambria Math" panose="02040503050406030204" pitchFamily="18" charset="0"/>
                        </a:rPr>
                        <m:t>exp</m:t>
                      </m:r>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𝑇</m:t>
                                  </m:r>
                                  <m:r>
                                    <a:rPr lang="en-US" i="1" baseline="-25000" dirty="0">
                                      <a:latin typeface="Cambria Math" panose="02040503050406030204" pitchFamily="18" charset="0"/>
                                    </a:rPr>
                                    <m:t>0</m:t>
                                  </m:r>
                                </m:num>
                                <m:den>
                                  <m:r>
                                    <a:rPr lang="en-US" i="1" dirty="0">
                                      <a:latin typeface="Cambria Math" panose="02040503050406030204" pitchFamily="18" charset="0"/>
                                    </a:rPr>
                                    <m:t>𝑇</m:t>
                                  </m:r>
                                </m:den>
                              </m:f>
                            </m:e>
                          </m:d>
                        </m:e>
                        <m:sup>
                          <m:r>
                            <a:rPr lang="en-US" b="0" i="1" dirty="0" smtClean="0">
                              <a:latin typeface="Cambria Math" panose="02040503050406030204" pitchFamily="18" charset="0"/>
                            </a:rPr>
                            <m:t>1/3</m:t>
                          </m:r>
                        </m:sup>
                      </m:sSup>
                    </m:oMath>
                  </m:oMathPara>
                </a14:m>
                <a:endParaRPr lang="en-US" baseline="30000"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i="0" dirty="0">
                              <a:latin typeface="Cambria Math" panose="02040503050406030204" pitchFamily="18" charset="0"/>
                            </a:rPr>
                            <m:t>ln</m:t>
                          </m:r>
                        </m:fName>
                        <m:e>
                          <m:r>
                            <a:rPr lang="en-US" b="0" i="1" dirty="0" smtClean="0">
                              <a:latin typeface="Cambria Math" panose="02040503050406030204" pitchFamily="18" charset="0"/>
                            </a:rPr>
                            <m:t>(</m:t>
                          </m:r>
                          <m:r>
                            <a:rPr lang="en-US" b="0" i="1" dirty="0" smtClean="0">
                              <a:latin typeface="Cambria Math" panose="02040503050406030204" pitchFamily="18" charset="0"/>
                            </a:rPr>
                            <m:t>𝜌</m:t>
                          </m:r>
                          <m:r>
                            <a:rPr lang="en-US" b="0" i="1" dirty="0" smtClean="0">
                              <a:latin typeface="Cambria Math" panose="02040503050406030204" pitchFamily="18" charset="0"/>
                            </a:rPr>
                            <m:t>)</m:t>
                          </m:r>
                        </m:e>
                      </m:func>
                      <m:r>
                        <a:rPr lang="en-US" i="1" dirty="0" smtClean="0">
                          <a:latin typeface="Cambria Math" panose="02040503050406030204" pitchFamily="18" charset="0"/>
                        </a:rPr>
                        <m:t> =</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𝑇</m:t>
                                  </m:r>
                                  <m:r>
                                    <a:rPr lang="en-US" i="1" baseline="-25000" dirty="0">
                                      <a:latin typeface="Cambria Math" panose="02040503050406030204" pitchFamily="18" charset="0"/>
                                    </a:rPr>
                                    <m:t>0</m:t>
                                  </m:r>
                                </m:num>
                                <m:den>
                                  <m:r>
                                    <a:rPr lang="en-US" i="1" dirty="0">
                                      <a:latin typeface="Cambria Math" panose="02040503050406030204" pitchFamily="18" charset="0"/>
                                    </a:rPr>
                                    <m:t>𝑇</m:t>
                                  </m:r>
                                </m:den>
                              </m:f>
                            </m:e>
                          </m:d>
                        </m:e>
                        <m:sup>
                          <m:r>
                            <a:rPr lang="en-US" i="1" dirty="0">
                              <a:latin typeface="Cambria Math" panose="02040503050406030204" pitchFamily="18" charset="0"/>
                            </a:rPr>
                            <m:t>1/3</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oMath>
                  </m:oMathPara>
                </a14:m>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i="0" dirty="0">
                              <a:latin typeface="Cambria Math" panose="02040503050406030204" pitchFamily="18" charset="0"/>
                            </a:rPr>
                            <m:t>ln</m:t>
                          </m:r>
                        </m:fName>
                        <m:e>
                          <m:r>
                            <a:rPr lang="en-US" b="0" i="1" dirty="0" smtClean="0">
                              <a:latin typeface="Cambria Math" panose="02040503050406030204" pitchFamily="18" charset="0"/>
                            </a:rPr>
                            <m:t>(</m:t>
                          </m:r>
                          <m:r>
                            <a:rPr lang="en-US" b="0" i="1" dirty="0" smtClean="0">
                              <a:latin typeface="Cambria Math" panose="02040503050406030204" pitchFamily="18" charset="0"/>
                            </a:rPr>
                            <m:t>𝜌</m:t>
                          </m:r>
                          <m:r>
                            <a:rPr lang="en-US" b="0" i="1" dirty="0" smtClean="0">
                              <a:latin typeface="Cambria Math" panose="02040503050406030204" pitchFamily="18" charset="0"/>
                            </a:rPr>
                            <m:t>)</m:t>
                          </m:r>
                        </m:e>
                      </m:func>
                      <m:r>
                        <a:rPr lang="en-US" i="1" dirty="0" smtClean="0">
                          <a:latin typeface="Cambria Math" panose="02040503050406030204" pitchFamily="18" charset="0"/>
                        </a:rPr>
                        <m:t> =</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𝑇</m:t>
                              </m:r>
                            </m:e>
                            <m:sub>
                              <m:r>
                                <a:rPr lang="en-US" b="0" i="1" dirty="0" smtClean="0">
                                  <a:latin typeface="Cambria Math" panose="02040503050406030204" pitchFamily="18" charset="0"/>
                                </a:rPr>
                                <m:t>0</m:t>
                              </m:r>
                            </m:sub>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sup>
                          </m:sSubSup>
                        </m:e>
                      </m:d>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𝑦</m:t>
                            </m:r>
                          </m:e>
                          <m:e>
                            <m:r>
                              <a:rPr lang="en-US" b="0" i="1" smtClean="0">
                                <a:latin typeface="Cambria Math" panose="02040503050406030204" pitchFamily="18" charset="0"/>
                              </a:rPr>
                              <m:t>=</m:t>
                            </m:r>
                          </m:e>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ln</m:t>
                                </m:r>
                              </m:fName>
                              <m:e>
                                <m:r>
                                  <a:rPr lang="en-US" i="1" dirty="0">
                                    <a:latin typeface="Cambria Math" panose="02040503050406030204" pitchFamily="18" charset="0"/>
                                  </a:rPr>
                                  <m:t>(</m:t>
                                </m:r>
                                <m:r>
                                  <a:rPr lang="en-US" i="1" dirty="0">
                                    <a:latin typeface="Cambria Math" panose="02040503050406030204" pitchFamily="18" charset="0"/>
                                  </a:rPr>
                                  <m:t>𝜌</m:t>
                                </m:r>
                                <m:r>
                                  <a:rPr lang="en-US" i="1" dirty="0">
                                    <a:latin typeface="Cambria Math" panose="02040503050406030204" pitchFamily="18" charset="0"/>
                                  </a:rPr>
                                  <m:t>)</m:t>
                                </m:r>
                              </m:e>
                            </m:func>
                          </m:e>
                        </m:mr>
                        <m:mr>
                          <m:e>
                            <m:r>
                              <a:rPr lang="en-US" b="0" i="1" smtClean="0">
                                <a:latin typeface="Cambria Math" panose="02040503050406030204" pitchFamily="18" charset="0"/>
                              </a:rPr>
                              <m:t>𝑚</m:t>
                            </m:r>
                          </m:e>
                          <m:e>
                            <m:r>
                              <a:rPr lang="en-US" b="0" i="1" smtClean="0">
                                <a:latin typeface="Cambria Math" panose="02040503050406030204" pitchFamily="18" charset="0"/>
                              </a:rPr>
                              <m:t>=</m:t>
                            </m:r>
                          </m:e>
                          <m:e>
                            <m:sSubSup>
                              <m:sSubSupPr>
                                <m:ctrlPr>
                                  <a:rPr lang="en-US" i="1" dirty="0">
                                    <a:latin typeface="Cambria Math" panose="02040503050406030204" pitchFamily="18" charset="0"/>
                                  </a:rPr>
                                </m:ctrlPr>
                              </m:sSubSupPr>
                              <m:e>
                                <m:r>
                                  <a:rPr lang="en-US" i="1" dirty="0">
                                    <a:latin typeface="Cambria Math" panose="02040503050406030204" pitchFamily="18" charset="0"/>
                                  </a:rPr>
                                  <m:t>𝑇</m:t>
                                </m:r>
                              </m:e>
                              <m:sub>
                                <m:r>
                                  <a:rPr lang="en-US" i="1" dirty="0">
                                    <a:latin typeface="Cambria Math" panose="02040503050406030204" pitchFamily="18" charset="0"/>
                                  </a:rPr>
                                  <m:t>0</m:t>
                                </m:r>
                              </m:sub>
                              <m:sup>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bSup>
                          </m:e>
                        </m:mr>
                        <m:mr>
                          <m:e>
                            <m:r>
                              <a:rPr lang="en-US" b="0" i="1" smtClean="0">
                                <a:latin typeface="Cambria Math" panose="02040503050406030204" pitchFamily="18" charset="0"/>
                              </a:rPr>
                              <m:t>𝑥</m:t>
                            </m:r>
                          </m:e>
                          <m:e>
                            <m:r>
                              <a:rPr lang="en-US" b="0" i="1" smtClean="0">
                                <a:latin typeface="Cambria Math" panose="02040503050406030204" pitchFamily="18" charset="0"/>
                              </a:rPr>
                              <m:t>=</m:t>
                            </m:r>
                          </m:e>
                          <m:e>
                            <m:sSup>
                              <m:sSupPr>
                                <m:ctrlPr>
                                  <a:rPr lang="en-US" i="1" dirty="0">
                                    <a:latin typeface="Cambria Math" panose="02040503050406030204" pitchFamily="18" charset="0"/>
                                  </a:rPr>
                                </m:ctrlPr>
                              </m:sSupPr>
                              <m:e>
                                <m:r>
                                  <a:rPr lang="en-US" i="1" dirty="0">
                                    <a:latin typeface="Cambria Math" panose="02040503050406030204" pitchFamily="18" charset="0"/>
                                  </a:rPr>
                                  <m:t>𝑇</m:t>
                                </m:r>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p>
                          </m:e>
                        </m:mr>
                        <m:mr>
                          <m:e>
                            <m:r>
                              <a:rPr lang="en-US" b="0" i="1" dirty="0" smtClean="0">
                                <a:latin typeface="Cambria Math" panose="02040503050406030204" pitchFamily="18" charset="0"/>
                              </a:rPr>
                              <m:t>𝑏</m:t>
                            </m:r>
                          </m:e>
                          <m:e>
                            <m:r>
                              <a:rPr lang="en-US" b="0" i="1" dirty="0" smtClean="0">
                                <a:latin typeface="Cambria Math" panose="02040503050406030204" pitchFamily="18" charset="0"/>
                              </a:rPr>
                              <m:t>=</m:t>
                            </m:r>
                          </m:e>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e>
                        </m:mr>
                      </m:m>
                    </m:oMath>
                  </m:oMathPara>
                </a14:m>
                <a:endParaRPr lang="en-US" dirty="0"/>
              </a:p>
            </p:txBody>
          </p:sp>
        </mc:Choice>
        <mc:Fallback xmlns="">
          <p:sp>
            <p:nvSpPr>
              <p:cNvPr id="9" name="TextBox 8">
                <a:extLst>
                  <a:ext uri="{FF2B5EF4-FFF2-40B4-BE49-F238E27FC236}">
                    <a16:creationId xmlns:a16="http://schemas.microsoft.com/office/drawing/2014/main" id="{DC21E226-A323-4D27-9BAC-A9411E1AB681}"/>
                  </a:ext>
                </a:extLst>
              </p:cNvPr>
              <p:cNvSpPr txBox="1">
                <a:spLocks noRot="1" noChangeAspect="1" noMove="1" noResize="1" noEditPoints="1" noAdjustHandles="1" noChangeArrowheads="1" noChangeShapeType="1" noTextEdit="1"/>
              </p:cNvSpPr>
              <p:nvPr/>
            </p:nvSpPr>
            <p:spPr>
              <a:xfrm>
                <a:off x="9087281" y="1687068"/>
                <a:ext cx="3028335" cy="4005327"/>
              </a:xfrm>
              <a:prstGeom prst="rect">
                <a:avLst/>
              </a:prstGeom>
              <a:blipFill>
                <a:blip r:embed="rId7"/>
                <a:stretch>
                  <a:fillRect l="-1815" t="-1218"/>
                </a:stretch>
              </a:blipFill>
            </p:spPr>
            <p:txBody>
              <a:bodyPr/>
              <a:lstStyle/>
              <a:p>
                <a:r>
                  <a:rPr lang="en-US">
                    <a:noFill/>
                  </a:rPr>
                  <a:t> </a:t>
                </a:r>
              </a:p>
            </p:txBody>
          </p:sp>
        </mc:Fallback>
      </mc:AlternateContent>
    </p:spTree>
    <p:extLst>
      <p:ext uri="{BB962C8B-B14F-4D97-AF65-F5344CB8AC3E}">
        <p14:creationId xmlns:p14="http://schemas.microsoft.com/office/powerpoint/2010/main" val="202843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ign&#10;&#10;Description automatically generated">
            <a:extLst>
              <a:ext uri="{FF2B5EF4-FFF2-40B4-BE49-F238E27FC236}">
                <a16:creationId xmlns:a16="http://schemas.microsoft.com/office/drawing/2014/main" id="{F31FD31C-E717-40CB-B194-3ECA268B14F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5600" y="635000"/>
            <a:ext cx="4025900" cy="3019425"/>
          </a:xfrm>
          <a:prstGeom prst="rect">
            <a:avLst/>
          </a:prstGeom>
        </p:spPr>
      </p:pic>
      <p:sp>
        <p:nvSpPr>
          <p:cNvPr id="4" name="TextBox 3">
            <a:extLst>
              <a:ext uri="{FF2B5EF4-FFF2-40B4-BE49-F238E27FC236}">
                <a16:creationId xmlns:a16="http://schemas.microsoft.com/office/drawing/2014/main" id="{065884CC-307F-4237-A2C0-ED0A57000E61}"/>
              </a:ext>
            </a:extLst>
          </p:cNvPr>
          <p:cNvSpPr txBox="1"/>
          <p:nvPr/>
        </p:nvSpPr>
        <p:spPr>
          <a:xfrm>
            <a:off x="186813" y="0"/>
            <a:ext cx="2766809" cy="369332"/>
          </a:xfrm>
          <a:prstGeom prst="rect">
            <a:avLst/>
          </a:prstGeom>
          <a:noFill/>
        </p:spPr>
        <p:txBody>
          <a:bodyPr wrap="square" rtlCol="0">
            <a:spAutoFit/>
          </a:bodyPr>
          <a:lstStyle/>
          <a:p>
            <a:r>
              <a:rPr lang="en-US" dirty="0"/>
              <a:t>Sample: Large trapezoid B</a:t>
            </a:r>
          </a:p>
        </p:txBody>
      </p:sp>
      <p:pic>
        <p:nvPicPr>
          <p:cNvPr id="5" name="Picture 4" descr="Chart&#10;&#10;Description automatically generated">
            <a:extLst>
              <a:ext uri="{FF2B5EF4-FFF2-40B4-BE49-F238E27FC236}">
                <a16:creationId xmlns:a16="http://schemas.microsoft.com/office/drawing/2014/main" id="{529544C7-BC7B-4A22-8115-C8EB6439F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6945"/>
            <a:ext cx="3797810" cy="3537524"/>
          </a:xfrm>
          <a:prstGeom prst="rect">
            <a:avLst/>
          </a:prstGeom>
        </p:spPr>
      </p:pic>
      <p:sp>
        <p:nvSpPr>
          <p:cNvPr id="6" name="TextBox 5">
            <a:extLst>
              <a:ext uri="{FF2B5EF4-FFF2-40B4-BE49-F238E27FC236}">
                <a16:creationId xmlns:a16="http://schemas.microsoft.com/office/drawing/2014/main" id="{D8E41F9F-3DA6-4BDE-948C-9312ABE552E9}"/>
              </a:ext>
            </a:extLst>
          </p:cNvPr>
          <p:cNvSpPr txBox="1"/>
          <p:nvPr/>
        </p:nvSpPr>
        <p:spPr>
          <a:xfrm>
            <a:off x="5842510" y="383709"/>
            <a:ext cx="1917700" cy="369332"/>
          </a:xfrm>
          <a:prstGeom prst="rect">
            <a:avLst/>
          </a:prstGeom>
          <a:noFill/>
        </p:spPr>
        <p:txBody>
          <a:bodyPr wrap="square" rtlCol="0">
            <a:spAutoFit/>
          </a:bodyPr>
          <a:lstStyle/>
          <a:p>
            <a:r>
              <a:rPr lang="en-US" dirty="0"/>
              <a:t>400K, 100nA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61CA63-B0CA-44E7-BF45-AD658E20D276}"/>
                  </a:ext>
                </a:extLst>
              </p:cNvPr>
              <p:cNvSpPr txBox="1"/>
              <p:nvPr/>
            </p:nvSpPr>
            <p:spPr>
              <a:xfrm>
                <a:off x="9068310" y="119385"/>
                <a:ext cx="4945626" cy="2865400"/>
              </a:xfrm>
              <a:prstGeom prst="rect">
                <a:avLst/>
              </a:prstGeom>
              <a:noFill/>
            </p:spPr>
            <p:txBody>
              <a:bodyPr wrap="square" rtlCol="0">
                <a:spAutoFit/>
              </a:bodyPr>
              <a:lstStyle/>
              <a:p>
                <a:r>
                  <a:rPr lang="pt-BR" dirty="0"/>
                  <a:t>400.0 K: (red)</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=9.315×</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=3.105×</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=715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smtClean="0">
                        <a:latin typeface="Cambria Math" panose="02040503050406030204" pitchFamily="18" charset="0"/>
                      </a:rPr>
                      <m:t>0.9</m:t>
                    </m:r>
                    <m:r>
                      <a:rPr lang="en-US" i="1" dirty="0" smtClean="0">
                        <a:latin typeface="Cambria Math" panose="02040503050406030204" pitchFamily="18" charset="0"/>
                      </a:rPr>
                      <m:t>7</m:t>
                    </m:r>
                    <m:r>
                      <a:rPr lang="en-US" b="0" i="1" dirty="0" smtClean="0">
                        <a:latin typeface="Cambria Math" panose="02040503050406030204" pitchFamily="18" charset="0"/>
                      </a:rPr>
                      <m:t>0</m:t>
                    </m:r>
                  </m:oMath>
                </a14:m>
                <a:r>
                  <a:rPr lang="en-US" i="1" dirty="0">
                    <a:latin typeface="Cambria Math" panose="02040503050406030204" pitchFamily="18" charset="0"/>
                  </a:rPr>
                  <a:t> </a:t>
                </a:r>
              </a:p>
              <a:p>
                <a:r>
                  <a:rPr lang="pt-BR" dirty="0"/>
                  <a:t>400.0 K: (purple)</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=1.977×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m:t>
                        </m:r>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.589×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pt-BR" i="1" dirty="0" smtClean="0">
                        <a:latin typeface="Cambria Math" panose="02040503050406030204" pitchFamily="18" charset="0"/>
                      </a:rPr>
                      <m:t> </m:t>
                    </m:r>
                    <m:r>
                      <a:rPr lang="pt-BR" i="1" dirty="0" smtClean="0">
                        <a:latin typeface="Cambria Math" panose="02040503050406030204" pitchFamily="18" charset="0"/>
                      </a:rPr>
                      <m:t>𝑐</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𝑚</m:t>
                        </m:r>
                      </m:e>
                      <m:sup>
                        <m:r>
                          <a:rPr lang="pt-BR" i="1" dirty="0" smtClean="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=3974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a:latin typeface="Cambria Math" panose="02040503050406030204" pitchFamily="18" charset="0"/>
                      </a:rPr>
                      <m:t> 0.9</m:t>
                    </m:r>
                    <m:r>
                      <a:rPr lang="en-US" b="0" i="1" dirty="0" smtClean="0">
                        <a:latin typeface="Cambria Math" panose="02040503050406030204" pitchFamily="18" charset="0"/>
                      </a:rPr>
                      <m:t>99</m:t>
                    </m:r>
                  </m:oMath>
                </a14:m>
                <a:r>
                  <a:rPr lang="en-US" dirty="0"/>
                  <a:t> </a:t>
                </a:r>
              </a:p>
            </p:txBody>
          </p:sp>
        </mc:Choice>
        <mc:Fallback xmlns="">
          <p:sp>
            <p:nvSpPr>
              <p:cNvPr id="7" name="TextBox 6">
                <a:extLst>
                  <a:ext uri="{FF2B5EF4-FFF2-40B4-BE49-F238E27FC236}">
                    <a16:creationId xmlns:a16="http://schemas.microsoft.com/office/drawing/2014/main" id="{2B61CA63-B0CA-44E7-BF45-AD658E20D276}"/>
                  </a:ext>
                </a:extLst>
              </p:cNvPr>
              <p:cNvSpPr txBox="1">
                <a:spLocks noRot="1" noChangeAspect="1" noMove="1" noResize="1" noEditPoints="1" noAdjustHandles="1" noChangeArrowheads="1" noChangeShapeType="1" noTextEdit="1"/>
              </p:cNvSpPr>
              <p:nvPr/>
            </p:nvSpPr>
            <p:spPr>
              <a:xfrm>
                <a:off x="9068310" y="119385"/>
                <a:ext cx="4945626" cy="2865400"/>
              </a:xfrm>
              <a:prstGeom prst="rect">
                <a:avLst/>
              </a:prstGeom>
              <a:blipFill>
                <a:blip r:embed="rId4"/>
                <a:stretch>
                  <a:fillRect l="-1110" t="-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B72C1C-18C9-439D-9CD5-A680BCF475F2}"/>
                  </a:ext>
                </a:extLst>
              </p:cNvPr>
              <p:cNvSpPr txBox="1"/>
              <p:nvPr/>
            </p:nvSpPr>
            <p:spPr>
              <a:xfrm>
                <a:off x="9068310" y="5022671"/>
                <a:ext cx="4945626" cy="1200329"/>
              </a:xfrm>
              <a:prstGeom prst="rect">
                <a:avLst/>
              </a:prstGeom>
              <a:noFill/>
            </p:spPr>
            <p:txBody>
              <a:bodyPr wrap="square" rtlCol="0">
                <a:spAutoFit/>
              </a:bodyPr>
              <a:lstStyle/>
              <a:p>
                <a:r>
                  <a:rPr lang="pt-BR" dirty="0"/>
                  <a:t>300.0 K: (purple)</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=3.524×</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7</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m:t>
                        </m:r>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en-US" i="1" dirty="0" smtClean="0">
                        <a:latin typeface="Cambria Math" panose="02040503050406030204" pitchFamily="18" charset="0"/>
                      </a:rPr>
                      <m:t>1</m:t>
                    </m:r>
                    <m:r>
                      <a:rPr lang="en-US" b="0" i="1" dirty="0" smtClean="0">
                        <a:latin typeface="Cambria Math" panose="02040503050406030204" pitchFamily="18" charset="0"/>
                      </a:rPr>
                      <m:t>.175×</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13</m:t>
                        </m:r>
                      </m:sup>
                    </m:sSup>
                    <m:r>
                      <a:rPr lang="pt-BR" i="1" dirty="0" smtClean="0">
                        <a:latin typeface="Cambria Math" panose="02040503050406030204" pitchFamily="18" charset="0"/>
                      </a:rPr>
                      <m:t> </m:t>
                    </m:r>
                    <m:r>
                      <a:rPr lang="pt-BR" i="1" dirty="0" smtClean="0">
                        <a:latin typeface="Cambria Math" panose="02040503050406030204" pitchFamily="18" charset="0"/>
                      </a:rPr>
                      <m:t>𝑐</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𝑚</m:t>
                        </m:r>
                      </m:e>
                      <m:sup>
                        <m:r>
                          <a:rPr lang="pt-BR" i="1" dirty="0" smtClean="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=964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en-US" dirty="0"/>
                  <a:t> </a:t>
                </a:r>
              </a:p>
            </p:txBody>
          </p:sp>
        </mc:Choice>
        <mc:Fallback xmlns="">
          <p:sp>
            <p:nvSpPr>
              <p:cNvPr id="8" name="TextBox 7">
                <a:extLst>
                  <a:ext uri="{FF2B5EF4-FFF2-40B4-BE49-F238E27FC236}">
                    <a16:creationId xmlns:a16="http://schemas.microsoft.com/office/drawing/2014/main" id="{BCB72C1C-18C9-439D-9CD5-A680BCF475F2}"/>
                  </a:ext>
                </a:extLst>
              </p:cNvPr>
              <p:cNvSpPr txBox="1">
                <a:spLocks noRot="1" noChangeAspect="1" noMove="1" noResize="1" noEditPoints="1" noAdjustHandles="1" noChangeArrowheads="1" noChangeShapeType="1" noTextEdit="1"/>
              </p:cNvSpPr>
              <p:nvPr/>
            </p:nvSpPr>
            <p:spPr>
              <a:xfrm>
                <a:off x="9068310" y="5022671"/>
                <a:ext cx="4945626" cy="1200329"/>
              </a:xfrm>
              <a:prstGeom prst="rect">
                <a:avLst/>
              </a:prstGeom>
              <a:blipFill>
                <a:blip r:embed="rId5"/>
                <a:stretch>
                  <a:fillRect l="-1110" t="-3046" b="-304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B31215A-B1CD-40FD-A108-B8F945476C52}"/>
              </a:ext>
            </a:extLst>
          </p:cNvPr>
          <p:cNvSpPr txBox="1"/>
          <p:nvPr/>
        </p:nvSpPr>
        <p:spPr>
          <a:xfrm>
            <a:off x="5321555" y="3708063"/>
            <a:ext cx="1917700" cy="369332"/>
          </a:xfrm>
          <a:prstGeom prst="rect">
            <a:avLst/>
          </a:prstGeom>
          <a:noFill/>
        </p:spPr>
        <p:txBody>
          <a:bodyPr wrap="square" rtlCol="0">
            <a:spAutoFit/>
          </a:bodyPr>
          <a:lstStyle/>
          <a:p>
            <a:r>
              <a:rPr lang="en-US" dirty="0"/>
              <a:t>300K, 1nA</a:t>
            </a:r>
          </a:p>
        </p:txBody>
      </p:sp>
      <p:pic>
        <p:nvPicPr>
          <p:cNvPr id="10" name="Picture 9" descr="Chart&#10;&#10;Description automatically generated">
            <a:extLst>
              <a:ext uri="{FF2B5EF4-FFF2-40B4-BE49-F238E27FC236}">
                <a16:creationId xmlns:a16="http://schemas.microsoft.com/office/drawing/2014/main" id="{AAD2A26D-9F15-4DB6-85E0-DB5181F01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1500" y="3429000"/>
            <a:ext cx="3797810" cy="3537524"/>
          </a:xfrm>
          <a:prstGeom prst="rect">
            <a:avLst/>
          </a:prstGeom>
        </p:spPr>
      </p:pic>
    </p:spTree>
    <p:extLst>
      <p:ext uri="{BB962C8B-B14F-4D97-AF65-F5344CB8AC3E}">
        <p14:creationId xmlns:p14="http://schemas.microsoft.com/office/powerpoint/2010/main" val="314955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ight pole&#10;&#10;Description automatically generated">
            <a:extLst>
              <a:ext uri="{FF2B5EF4-FFF2-40B4-BE49-F238E27FC236}">
                <a16:creationId xmlns:a16="http://schemas.microsoft.com/office/drawing/2014/main" id="{E227D3C2-297D-4113-9032-5D1912288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707" y="2142304"/>
            <a:ext cx="4572000" cy="4572000"/>
          </a:xfrm>
          <a:prstGeom prst="rect">
            <a:avLst/>
          </a:prstGeom>
        </p:spPr>
      </p:pic>
      <p:pic>
        <p:nvPicPr>
          <p:cNvPr id="11" name="Picture 10" descr="A close up of a light&#10;&#10;Description automatically generated">
            <a:extLst>
              <a:ext uri="{FF2B5EF4-FFF2-40B4-BE49-F238E27FC236}">
                <a16:creationId xmlns:a16="http://schemas.microsoft.com/office/drawing/2014/main" id="{7B5224BA-8E21-474B-B141-494ACB9EB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8" y="2142304"/>
            <a:ext cx="4572000" cy="4572000"/>
          </a:xfrm>
          <a:prstGeom prst="rect">
            <a:avLst/>
          </a:prstGeom>
        </p:spPr>
      </p:pic>
      <p:pic>
        <p:nvPicPr>
          <p:cNvPr id="13" name="Picture 12">
            <a:extLst>
              <a:ext uri="{FF2B5EF4-FFF2-40B4-BE49-F238E27FC236}">
                <a16:creationId xmlns:a16="http://schemas.microsoft.com/office/drawing/2014/main" id="{1C721450-BBB9-4119-9EB4-177C1A125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294" y="2001627"/>
            <a:ext cx="4908458" cy="4876800"/>
          </a:xfrm>
          <a:prstGeom prst="rect">
            <a:avLst/>
          </a:prstGeom>
        </p:spPr>
      </p:pic>
      <p:sp>
        <p:nvSpPr>
          <p:cNvPr id="14" name="TextBox 13">
            <a:extLst>
              <a:ext uri="{FF2B5EF4-FFF2-40B4-BE49-F238E27FC236}">
                <a16:creationId xmlns:a16="http://schemas.microsoft.com/office/drawing/2014/main" id="{931715C8-574B-4DB1-8A40-7445756E8B41}"/>
              </a:ext>
            </a:extLst>
          </p:cNvPr>
          <p:cNvSpPr txBox="1"/>
          <p:nvPr/>
        </p:nvSpPr>
        <p:spPr>
          <a:xfrm>
            <a:off x="797169" y="304800"/>
            <a:ext cx="2028093" cy="1200329"/>
          </a:xfrm>
          <a:prstGeom prst="rect">
            <a:avLst/>
          </a:prstGeom>
          <a:noFill/>
        </p:spPr>
        <p:txBody>
          <a:bodyPr wrap="square" rtlCol="0">
            <a:spAutoFit/>
          </a:bodyPr>
          <a:lstStyle/>
          <a:p>
            <a:r>
              <a:rPr lang="en-US" dirty="0"/>
              <a:t>@400K</a:t>
            </a:r>
          </a:p>
          <a:p>
            <a:r>
              <a:rPr lang="en-US" dirty="0"/>
              <a:t>R</a:t>
            </a:r>
            <a:r>
              <a:rPr lang="en-US" baseline="-25000" dirty="0"/>
              <a:t>SD</a:t>
            </a:r>
            <a:r>
              <a:rPr lang="en-US" dirty="0"/>
              <a:t> = 3MΩ</a:t>
            </a:r>
          </a:p>
          <a:p>
            <a:r>
              <a:rPr lang="en-US" dirty="0"/>
              <a:t>R</a:t>
            </a:r>
            <a:r>
              <a:rPr lang="en-US" baseline="-25000" dirty="0"/>
              <a:t>4pt1</a:t>
            </a:r>
            <a:r>
              <a:rPr lang="en-US" dirty="0"/>
              <a:t> = 890kΩ</a:t>
            </a:r>
          </a:p>
          <a:p>
            <a:r>
              <a:rPr lang="en-US" dirty="0"/>
              <a:t>R</a:t>
            </a:r>
            <a:r>
              <a:rPr lang="en-US" baseline="-25000" dirty="0"/>
              <a:t>4pt2</a:t>
            </a:r>
            <a:r>
              <a:rPr lang="en-US" dirty="0"/>
              <a:t> = 430kΩ</a:t>
            </a:r>
          </a:p>
        </p:txBody>
      </p:sp>
    </p:spTree>
    <p:extLst>
      <p:ext uri="{BB962C8B-B14F-4D97-AF65-F5344CB8AC3E}">
        <p14:creationId xmlns:p14="http://schemas.microsoft.com/office/powerpoint/2010/main" val="132415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light, dark, lit, traffic&#10;&#10;Description automatically generated">
            <a:extLst>
              <a:ext uri="{FF2B5EF4-FFF2-40B4-BE49-F238E27FC236}">
                <a16:creationId xmlns:a16="http://schemas.microsoft.com/office/drawing/2014/main" id="{FB0AFA46-B036-4847-9BB7-7796EE2C6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36" y="-366380"/>
            <a:ext cx="4955595" cy="49236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A405BB-C315-445B-AD78-B3E05AA30C1F}"/>
                  </a:ext>
                </a:extLst>
              </p:cNvPr>
              <p:cNvSpPr txBox="1"/>
              <p:nvPr/>
            </p:nvSpPr>
            <p:spPr>
              <a:xfrm>
                <a:off x="5330083" y="4271462"/>
                <a:ext cx="4493342" cy="1999586"/>
              </a:xfrm>
              <a:prstGeom prst="rect">
                <a:avLst/>
              </a:prstGeom>
              <a:noFill/>
            </p:spPr>
            <p:txBody>
              <a:bodyPr wrap="square" rtlCol="0">
                <a:spAutoFit/>
              </a:bodyPr>
              <a:lstStyle/>
              <a:p>
                <a:r>
                  <a:rPr lang="en-US" b="0" dirty="0">
                    <a:latin typeface="Cambria Math" panose="02040503050406030204" pitchFamily="18" charset="0"/>
                  </a:rPr>
                  <a:t>400K:</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𝐻</m:t>
                          </m:r>
                        </m:sub>
                      </m:sSub>
                      <m:r>
                        <a:rPr lang="en-US" b="0" i="1" smtClean="0">
                          <a:latin typeface="Cambria Math" panose="02040503050406030204" pitchFamily="18" charset="0"/>
                        </a:rPr>
                        <m:t>=.00132086</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num>
                        <m:den>
                          <m:r>
                            <a:rPr lang="en-US" b="0" i="1" smtClean="0">
                              <a:latin typeface="Cambria Math" panose="02040503050406030204" pitchFamily="18" charset="0"/>
                            </a:rPr>
                            <m:t>𝐶</m:t>
                          </m:r>
                        </m:den>
                      </m:f>
                      <m:r>
                        <a:rPr lang="en-US" b="0" i="1" smtClean="0">
                          <a:latin typeface="Cambria Math" panose="02040503050406030204" pitchFamily="18" charset="0"/>
                        </a:rPr>
                        <m:t>=1320.9</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num>
                        <m:den>
                          <m:r>
                            <a:rPr lang="en-US" b="0" i="1" smtClean="0">
                              <a:latin typeface="Cambria Math" panose="02040503050406030204" pitchFamily="18" charset="0"/>
                            </a:rPr>
                            <m:t>𝐶</m:t>
                          </m:r>
                        </m:den>
                      </m:f>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=.00225284</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Ω</m:t>
                          </m:r>
                        </m:num>
                        <m:den>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den>
                      </m:f>
                      <m:r>
                        <a:rPr lang="en-US" b="0" i="0" smtClean="0">
                          <a:latin typeface="Cambria Math" panose="02040503050406030204" pitchFamily="18" charset="0"/>
                        </a:rPr>
                        <m:t>=2.25284</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nΩ</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den>
                      </m:f>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𝐻</m:t>
                          </m:r>
                        </m:sub>
                      </m:sSub>
                      <m:r>
                        <a:rPr lang="en-US" b="0" i="1" smtClean="0">
                          <a:latin typeface="Cambria Math" panose="02040503050406030204" pitchFamily="18" charset="0"/>
                        </a:rPr>
                        <m:t>=.586309</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𝑉𝑠</m:t>
                          </m:r>
                        </m:den>
                      </m:f>
                      <m:r>
                        <a:rPr lang="en-US" b="0" i="1" smtClean="0">
                          <a:latin typeface="Cambria Math" panose="02040503050406030204" pitchFamily="18" charset="0"/>
                        </a:rPr>
                        <m:t>=5863.09</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𝑉𝑠</m:t>
                          </m:r>
                        </m:den>
                      </m:f>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4AA405BB-C315-445B-AD78-B3E05AA30C1F}"/>
                  </a:ext>
                </a:extLst>
              </p:cNvPr>
              <p:cNvSpPr txBox="1">
                <a:spLocks noRot="1" noChangeAspect="1" noMove="1" noResize="1" noEditPoints="1" noAdjustHandles="1" noChangeArrowheads="1" noChangeShapeType="1" noTextEdit="1"/>
              </p:cNvSpPr>
              <p:nvPr/>
            </p:nvSpPr>
            <p:spPr>
              <a:xfrm>
                <a:off x="5330083" y="4271462"/>
                <a:ext cx="4493342" cy="1999586"/>
              </a:xfrm>
              <a:prstGeom prst="rect">
                <a:avLst/>
              </a:prstGeom>
              <a:blipFill>
                <a:blip r:embed="rId4"/>
                <a:stretch>
                  <a:fillRect l="-1085" t="-2134"/>
                </a:stretch>
              </a:blipFill>
            </p:spPr>
            <p:txBody>
              <a:bodyPr/>
              <a:lstStyle/>
              <a:p>
                <a:r>
                  <a:rPr lang="en-US">
                    <a:noFill/>
                  </a:rPr>
                  <a:t> </a:t>
                </a:r>
              </a:p>
            </p:txBody>
          </p:sp>
        </mc:Fallback>
      </mc:AlternateContent>
      <p:pic>
        <p:nvPicPr>
          <p:cNvPr id="12" name="Picture 11" descr="A picture containing night, light, dark, sitting&#10;&#10;Description automatically generated">
            <a:extLst>
              <a:ext uri="{FF2B5EF4-FFF2-40B4-BE49-F238E27FC236}">
                <a16:creationId xmlns:a16="http://schemas.microsoft.com/office/drawing/2014/main" id="{E844570C-F0D2-4E73-8F36-DCA9C4EE3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510" y="0"/>
            <a:ext cx="3637935" cy="3637935"/>
          </a:xfrm>
          <a:prstGeom prst="rect">
            <a:avLst/>
          </a:prstGeom>
        </p:spPr>
      </p:pic>
    </p:spTree>
    <p:extLst>
      <p:ext uri="{BB962C8B-B14F-4D97-AF65-F5344CB8AC3E}">
        <p14:creationId xmlns:p14="http://schemas.microsoft.com/office/powerpoint/2010/main" val="181454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E465FF-7881-44A7-B74F-8249107EA33E}"/>
              </a:ext>
            </a:extLst>
          </p:cNvPr>
          <p:cNvSpPr txBox="1"/>
          <p:nvPr/>
        </p:nvSpPr>
        <p:spPr>
          <a:xfrm>
            <a:off x="186813" y="147484"/>
            <a:ext cx="3195484" cy="369332"/>
          </a:xfrm>
          <a:prstGeom prst="rect">
            <a:avLst/>
          </a:prstGeom>
          <a:noFill/>
        </p:spPr>
        <p:txBody>
          <a:bodyPr wrap="square" rtlCol="0">
            <a:spAutoFit/>
          </a:bodyPr>
          <a:lstStyle/>
          <a:p>
            <a:r>
              <a:rPr lang="en-US" dirty="0"/>
              <a:t>Sample “Parallelogram” 1 </a:t>
            </a:r>
          </a:p>
        </p:txBody>
      </p:sp>
      <p:pic>
        <p:nvPicPr>
          <p:cNvPr id="6" name="Picture 5" descr="Chart, histogram&#10;&#10;Description automatically generated">
            <a:extLst>
              <a:ext uri="{FF2B5EF4-FFF2-40B4-BE49-F238E27FC236}">
                <a16:creationId xmlns:a16="http://schemas.microsoft.com/office/drawing/2014/main" id="{2876F193-4519-42ED-85D3-867C1E5B0B4A}"/>
              </a:ext>
            </a:extLst>
          </p:cNvPr>
          <p:cNvPicPr>
            <a:picLocks noChangeAspect="1"/>
          </p:cNvPicPr>
          <p:nvPr/>
        </p:nvPicPr>
        <p:blipFill rotWithShape="1">
          <a:blip r:embed="rId3">
            <a:extLst>
              <a:ext uri="{28A0092B-C50C-407E-A947-70E740481C1C}">
                <a14:useLocalDpi xmlns:a14="http://schemas.microsoft.com/office/drawing/2010/main" val="0"/>
              </a:ext>
            </a:extLst>
          </a:blip>
          <a:srcRect l="1698" t="14652" r="12588" b="4661"/>
          <a:stretch/>
        </p:blipFill>
        <p:spPr>
          <a:xfrm>
            <a:off x="3735797" y="907825"/>
            <a:ext cx="3581401" cy="3371357"/>
          </a:xfrm>
          <a:prstGeom prst="rect">
            <a:avLst/>
          </a:prstGeom>
        </p:spPr>
      </p:pic>
      <p:pic>
        <p:nvPicPr>
          <p:cNvPr id="8" name="Picture 7" descr="A picture containing light, water, dark, person&#10;&#10;Description automatically generated">
            <a:extLst>
              <a:ext uri="{FF2B5EF4-FFF2-40B4-BE49-F238E27FC236}">
                <a16:creationId xmlns:a16="http://schemas.microsoft.com/office/drawing/2014/main" id="{ADC8E902-9A3B-47DD-BEEF-BB9D3027931F}"/>
              </a:ext>
            </a:extLst>
          </p:cNvPr>
          <p:cNvPicPr>
            <a:picLocks noChangeAspect="1"/>
          </p:cNvPicPr>
          <p:nvPr/>
        </p:nvPicPr>
        <p:blipFill rotWithShape="1">
          <a:blip r:embed="rId4">
            <a:extLst>
              <a:ext uri="{28A0092B-C50C-407E-A947-70E740481C1C}">
                <a14:useLocalDpi xmlns:a14="http://schemas.microsoft.com/office/drawing/2010/main" val="0"/>
              </a:ext>
            </a:extLst>
          </a:blip>
          <a:srcRect l="6187" t="14429" r="14359" b="3872"/>
          <a:stretch/>
        </p:blipFill>
        <p:spPr>
          <a:xfrm>
            <a:off x="419562" y="869232"/>
            <a:ext cx="3316235" cy="3409950"/>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5A6DAB76-5D3C-4960-B77C-80C090580CDF}"/>
              </a:ext>
            </a:extLst>
          </p:cNvPr>
          <p:cNvPicPr>
            <a:picLocks noChangeAspect="1"/>
          </p:cNvPicPr>
          <p:nvPr/>
        </p:nvPicPr>
        <p:blipFill rotWithShape="1">
          <a:blip r:embed="rId5">
            <a:extLst>
              <a:ext uri="{28A0092B-C50C-407E-A947-70E740481C1C}">
                <a14:useLocalDpi xmlns:a14="http://schemas.microsoft.com/office/drawing/2010/main" val="0"/>
              </a:ext>
            </a:extLst>
          </a:blip>
          <a:srcRect l="1779" t="15502" r="13629" b="3812"/>
          <a:stretch/>
        </p:blipFill>
        <p:spPr>
          <a:xfrm>
            <a:off x="8140902" y="552019"/>
            <a:ext cx="3351289" cy="315474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487E62-A700-4C92-85BB-21935445FAED}"/>
                  </a:ext>
                </a:extLst>
              </p:cNvPr>
              <p:cNvSpPr txBox="1"/>
              <p:nvPr/>
            </p:nvSpPr>
            <p:spPr>
              <a:xfrm>
                <a:off x="3326223" y="147484"/>
                <a:ext cx="138112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300 </m:t>
                      </m:r>
                      <m:r>
                        <a:rPr lang="en-US" i="1" dirty="0"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𝐷</m:t>
                          </m:r>
                        </m:sub>
                      </m:sSub>
                      <m:r>
                        <a:rPr lang="en-US" i="1" dirty="0" smtClean="0">
                          <a:latin typeface="Cambria Math" panose="02040503050406030204" pitchFamily="18" charset="0"/>
                        </a:rPr>
                        <m:t> = 1</m:t>
                      </m:r>
                      <m:r>
                        <a:rPr lang="en-US" i="1" dirty="0" smtClean="0">
                          <a:latin typeface="Cambria Math" panose="02040503050406030204" pitchFamily="18" charset="0"/>
                        </a:rPr>
                        <m:t>𝑛𝐴</m:t>
                      </m:r>
                    </m:oMath>
                  </m:oMathPara>
                </a14:m>
                <a:endParaRPr lang="en-US" dirty="0"/>
              </a:p>
            </p:txBody>
          </p:sp>
        </mc:Choice>
        <mc:Fallback xmlns="">
          <p:sp>
            <p:nvSpPr>
              <p:cNvPr id="13" name="TextBox 12">
                <a:extLst>
                  <a:ext uri="{FF2B5EF4-FFF2-40B4-BE49-F238E27FC236}">
                    <a16:creationId xmlns:a16="http://schemas.microsoft.com/office/drawing/2014/main" id="{1E487E62-A700-4C92-85BB-21935445FAED}"/>
                  </a:ext>
                </a:extLst>
              </p:cNvPr>
              <p:cNvSpPr txBox="1">
                <a:spLocks noRot="1" noChangeAspect="1" noMove="1" noResize="1" noEditPoints="1" noAdjustHandles="1" noChangeArrowheads="1" noChangeShapeType="1" noTextEdit="1"/>
              </p:cNvSpPr>
              <p:nvPr/>
            </p:nvSpPr>
            <p:spPr>
              <a:xfrm>
                <a:off x="3326223" y="147484"/>
                <a:ext cx="1381125"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75EFC6-FF3E-41E6-BBD1-477206669509}"/>
                  </a:ext>
                </a:extLst>
              </p:cNvPr>
              <p:cNvSpPr txBox="1"/>
              <p:nvPr/>
            </p:nvSpPr>
            <p:spPr>
              <a:xfrm>
                <a:off x="9180871" y="-70521"/>
                <a:ext cx="138112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400 </m:t>
                      </m:r>
                      <m:r>
                        <a:rPr lang="en-US" i="1" dirty="0"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𝐷</m:t>
                          </m:r>
                        </m:sub>
                      </m:sSub>
                      <m:r>
                        <a:rPr lang="en-US" i="1" dirty="0">
                          <a:latin typeface="Cambria Math" panose="02040503050406030204" pitchFamily="18" charset="0"/>
                        </a:rPr>
                        <m:t> = 1</m:t>
                      </m:r>
                      <m:r>
                        <a:rPr lang="en-US" i="1" dirty="0">
                          <a:latin typeface="Cambria Math" panose="02040503050406030204" pitchFamily="18" charset="0"/>
                        </a:rPr>
                        <m:t>𝑛𝐴</m:t>
                      </m:r>
                    </m:oMath>
                  </m:oMathPara>
                </a14:m>
                <a:endParaRPr lang="en-US" dirty="0"/>
              </a:p>
            </p:txBody>
          </p:sp>
        </mc:Choice>
        <mc:Fallback xmlns="">
          <p:sp>
            <p:nvSpPr>
              <p:cNvPr id="14" name="TextBox 13">
                <a:extLst>
                  <a:ext uri="{FF2B5EF4-FFF2-40B4-BE49-F238E27FC236}">
                    <a16:creationId xmlns:a16="http://schemas.microsoft.com/office/drawing/2014/main" id="{CD75EFC6-FF3E-41E6-BBD1-477206669509}"/>
                  </a:ext>
                </a:extLst>
              </p:cNvPr>
              <p:cNvSpPr txBox="1">
                <a:spLocks noRot="1" noChangeAspect="1" noMove="1" noResize="1" noEditPoints="1" noAdjustHandles="1" noChangeArrowheads="1" noChangeShapeType="1" noTextEdit="1"/>
              </p:cNvSpPr>
              <p:nvPr/>
            </p:nvSpPr>
            <p:spPr>
              <a:xfrm>
                <a:off x="9180871" y="-70521"/>
                <a:ext cx="1381125" cy="646331"/>
              </a:xfrm>
              <a:prstGeom prst="rect">
                <a:avLst/>
              </a:prstGeom>
              <a:blipFill>
                <a:blip r:embed="rId7"/>
                <a:stretch>
                  <a:fillRect/>
                </a:stretch>
              </a:blipFill>
            </p:spPr>
            <p:txBody>
              <a:bodyPr/>
              <a:lstStyle/>
              <a:p>
                <a:r>
                  <a:rPr lang="en-US">
                    <a:noFill/>
                  </a:rPr>
                  <a:t> </a:t>
                </a:r>
              </a:p>
            </p:txBody>
          </p:sp>
        </mc:Fallback>
      </mc:AlternateContent>
      <p:pic>
        <p:nvPicPr>
          <p:cNvPr id="3" name="Picture 2" descr="A picture containing light, dark, night, lit&#10;&#10;Description automatically generated">
            <a:extLst>
              <a:ext uri="{FF2B5EF4-FFF2-40B4-BE49-F238E27FC236}">
                <a16:creationId xmlns:a16="http://schemas.microsoft.com/office/drawing/2014/main" id="{B0E18620-E34E-4AB8-A368-21AF47AC19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2453" y="3055495"/>
            <a:ext cx="3975154" cy="392311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6296C-4730-41F3-9E92-FF849483962A}"/>
                  </a:ext>
                </a:extLst>
              </p:cNvPr>
              <p:cNvSpPr txBox="1"/>
              <p:nvPr/>
            </p:nvSpPr>
            <p:spPr>
              <a:xfrm>
                <a:off x="3196484" y="4354599"/>
                <a:ext cx="4493342" cy="1999586"/>
              </a:xfrm>
              <a:prstGeom prst="rect">
                <a:avLst/>
              </a:prstGeom>
              <a:noFill/>
            </p:spPr>
            <p:txBody>
              <a:bodyPr wrap="square" rtlCol="0">
                <a:spAutoFit/>
              </a:bodyPr>
              <a:lstStyle/>
              <a:p>
                <a:r>
                  <a:rPr lang="en-US" b="0" dirty="0">
                    <a:latin typeface="Cambria Math" panose="02040503050406030204" pitchFamily="18" charset="0"/>
                  </a:rPr>
                  <a:t>400K:</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𝐻</m:t>
                          </m:r>
                        </m:sub>
                      </m:sSub>
                      <m:r>
                        <a:rPr lang="en-US" b="0" i="1" smtClean="0">
                          <a:latin typeface="Cambria Math" panose="02040503050406030204" pitchFamily="18" charset="0"/>
                        </a:rPr>
                        <m:t>=</m:t>
                      </m:r>
                      <m:r>
                        <a:rPr lang="en-US" i="1">
                          <a:latin typeface="Cambria Math" panose="02040503050406030204" pitchFamily="18" charset="0"/>
                        </a:rPr>
                        <m:t>.00703663</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num>
                        <m:den>
                          <m:r>
                            <a:rPr lang="en-US" b="0" i="1" smtClean="0">
                              <a:latin typeface="Cambria Math" panose="02040503050406030204" pitchFamily="18" charset="0"/>
                            </a:rPr>
                            <m:t>𝐶</m:t>
                          </m:r>
                        </m:den>
                      </m:f>
                      <m:r>
                        <a:rPr lang="en-US" b="0" i="1" smtClean="0">
                          <a:latin typeface="Cambria Math" panose="02040503050406030204" pitchFamily="18" charset="0"/>
                        </a:rPr>
                        <m:t>=7036.63</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num>
                        <m:den>
                          <m:r>
                            <a:rPr lang="en-US" b="0" i="1" smtClean="0">
                              <a:latin typeface="Cambria Math" panose="02040503050406030204" pitchFamily="18" charset="0"/>
                            </a:rPr>
                            <m:t>𝐶</m:t>
                          </m:r>
                        </m:den>
                      </m:f>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=.00559156</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Ω</m:t>
                          </m:r>
                        </m:num>
                        <m:den>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den>
                      </m:f>
                      <m:r>
                        <a:rPr lang="en-US" b="0" i="0" smtClean="0">
                          <a:latin typeface="Cambria Math" panose="02040503050406030204" pitchFamily="18" charset="0"/>
                        </a:rPr>
                        <m:t>=5.59156</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nΩ</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den>
                      </m:f>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𝐻</m:t>
                          </m:r>
                        </m:sub>
                      </m:sSub>
                      <m:r>
                        <a:rPr lang="en-US" b="0" i="1" smtClean="0">
                          <a:latin typeface="Cambria Math" panose="02040503050406030204" pitchFamily="18" charset="0"/>
                        </a:rPr>
                        <m:t>=1.25844</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𝑉𝑠</m:t>
                          </m:r>
                        </m:den>
                      </m:f>
                      <m:r>
                        <a:rPr lang="en-US" b="0" i="1" smtClean="0">
                          <a:latin typeface="Cambria Math" panose="02040503050406030204" pitchFamily="18" charset="0"/>
                        </a:rPr>
                        <m:t>=1.2584×</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𝑉𝑠</m:t>
                          </m:r>
                        </m:den>
                      </m:f>
                      <m:r>
                        <a:rPr lang="en-US" b="0" i="1" smtClean="0">
                          <a:latin typeface="Cambria Math" panose="02040503050406030204" pitchFamily="18" charset="0"/>
                        </a:rPr>
                        <m:t> </m:t>
                      </m:r>
                    </m:oMath>
                  </m:oMathPara>
                </a14:m>
                <a:endParaRPr lang="en-US" dirty="0"/>
              </a:p>
            </p:txBody>
          </p:sp>
        </mc:Choice>
        <mc:Fallback xmlns="">
          <p:sp>
            <p:nvSpPr>
              <p:cNvPr id="5" name="TextBox 4">
                <a:extLst>
                  <a:ext uri="{FF2B5EF4-FFF2-40B4-BE49-F238E27FC236}">
                    <a16:creationId xmlns:a16="http://schemas.microsoft.com/office/drawing/2014/main" id="{1916296C-4730-41F3-9E92-FF849483962A}"/>
                  </a:ext>
                </a:extLst>
              </p:cNvPr>
              <p:cNvSpPr txBox="1">
                <a:spLocks noRot="1" noChangeAspect="1" noMove="1" noResize="1" noEditPoints="1" noAdjustHandles="1" noChangeArrowheads="1" noChangeShapeType="1" noTextEdit="1"/>
              </p:cNvSpPr>
              <p:nvPr/>
            </p:nvSpPr>
            <p:spPr>
              <a:xfrm>
                <a:off x="3196484" y="4354599"/>
                <a:ext cx="4493342" cy="1999586"/>
              </a:xfrm>
              <a:prstGeom prst="rect">
                <a:avLst/>
              </a:prstGeom>
              <a:blipFill>
                <a:blip r:embed="rId9"/>
                <a:stretch>
                  <a:fillRect l="-1085" t="-1829"/>
                </a:stretch>
              </a:blipFill>
            </p:spPr>
            <p:txBody>
              <a:bodyPr/>
              <a:lstStyle/>
              <a:p>
                <a:r>
                  <a:rPr lang="en-US">
                    <a:noFill/>
                  </a:rPr>
                  <a:t> </a:t>
                </a:r>
              </a:p>
            </p:txBody>
          </p:sp>
        </mc:Fallback>
      </mc:AlternateContent>
      <p:pic>
        <p:nvPicPr>
          <p:cNvPr id="9" name="Picture 8" descr="A picture containing outdoor, dark, water, colorful&#10;&#10;Description automatically generated">
            <a:extLst>
              <a:ext uri="{FF2B5EF4-FFF2-40B4-BE49-F238E27FC236}">
                <a16:creationId xmlns:a16="http://schemas.microsoft.com/office/drawing/2014/main" id="{223119FE-9649-4044-ADF2-07AF05279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488" y="4010957"/>
            <a:ext cx="2847043" cy="2847043"/>
          </a:xfrm>
          <a:prstGeom prst="rect">
            <a:avLst/>
          </a:prstGeom>
        </p:spPr>
      </p:pic>
    </p:spTree>
    <p:extLst>
      <p:ext uri="{BB962C8B-B14F-4D97-AF65-F5344CB8AC3E}">
        <p14:creationId xmlns:p14="http://schemas.microsoft.com/office/powerpoint/2010/main" val="3710918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ed&#10;&#10;Description automatically generated">
            <a:extLst>
              <a:ext uri="{FF2B5EF4-FFF2-40B4-BE49-F238E27FC236}">
                <a16:creationId xmlns:a16="http://schemas.microsoft.com/office/drawing/2014/main" id="{6640FF0E-364D-4C92-A7DA-70F614317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 y="147484"/>
            <a:ext cx="4234425" cy="3175819"/>
          </a:xfrm>
          <a:prstGeom prst="rect">
            <a:avLst/>
          </a:prstGeom>
        </p:spPr>
      </p:pic>
      <p:pic>
        <p:nvPicPr>
          <p:cNvPr id="7" name="Picture 6">
            <a:extLst>
              <a:ext uri="{FF2B5EF4-FFF2-40B4-BE49-F238E27FC236}">
                <a16:creationId xmlns:a16="http://schemas.microsoft.com/office/drawing/2014/main" id="{AEEED37C-7D6E-4C17-B056-6C10D0FCF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899" y="-226144"/>
            <a:ext cx="4267689" cy="4240163"/>
          </a:xfrm>
          <a:prstGeom prst="rect">
            <a:avLst/>
          </a:prstGeom>
        </p:spPr>
      </p:pic>
    </p:spTree>
    <p:extLst>
      <p:ext uri="{BB962C8B-B14F-4D97-AF65-F5344CB8AC3E}">
        <p14:creationId xmlns:p14="http://schemas.microsoft.com/office/powerpoint/2010/main" val="41243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50DF479F-F0D0-4B60-8E59-115DAF8A3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997" y="1143141"/>
            <a:ext cx="5486400" cy="5486400"/>
          </a:xfrm>
          <a:prstGeom prst="rect">
            <a:avLst/>
          </a:prstGeom>
        </p:spPr>
      </p:pic>
      <p:pic>
        <p:nvPicPr>
          <p:cNvPr id="7" name="Picture 6" descr="Chart, line chart&#10;&#10;Description automatically generated">
            <a:extLst>
              <a:ext uri="{FF2B5EF4-FFF2-40B4-BE49-F238E27FC236}">
                <a16:creationId xmlns:a16="http://schemas.microsoft.com/office/drawing/2014/main" id="{E62EAD93-C75D-4CFC-B2BC-41CE47C3D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720" y="1240689"/>
            <a:ext cx="5486400" cy="5486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F6CDF4-CB4E-4541-80CE-C12346F50F6C}"/>
                  </a:ext>
                </a:extLst>
              </p:cNvPr>
              <p:cNvSpPr txBox="1"/>
              <p:nvPr/>
            </p:nvSpPr>
            <p:spPr>
              <a:xfrm>
                <a:off x="2166548" y="1303056"/>
                <a:ext cx="26645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𝑆𝐷</m:t>
                          </m:r>
                        </m:sub>
                      </m:sSub>
                      <m:r>
                        <a:rPr lang="en-US" i="1" dirty="0" smtClean="0">
                          <a:latin typeface="Cambria Math" panose="02040503050406030204" pitchFamily="18" charset="0"/>
                        </a:rPr>
                        <m:t>=</m:t>
                      </m:r>
                      <m:r>
                        <a:rPr lang="en-US" b="0" i="1" dirty="0" smtClean="0">
                          <a:latin typeface="Cambria Math" panose="02040503050406030204" pitchFamily="18" charset="0"/>
                        </a:rPr>
                        <m:t>4.512</m:t>
                      </m:r>
                      <m:r>
                        <a:rPr lang="en-US" i="1" dirty="0" smtClean="0">
                          <a:latin typeface="Cambria Math" panose="02040503050406030204" pitchFamily="18" charset="0"/>
                        </a:rPr>
                        <m:t> </m:t>
                      </m:r>
                      <m:r>
                        <a:rPr lang="en-US" i="1" dirty="0" smtClean="0">
                          <a:latin typeface="Cambria Math" panose="02040503050406030204" pitchFamily="18" charset="0"/>
                        </a:rPr>
                        <m:t>𝐺</m:t>
                      </m:r>
                      <m:r>
                        <a:rPr lang="el-GR" i="1" dirty="0" smtClean="0">
                          <a:latin typeface="Cambria Math" panose="02040503050406030204" pitchFamily="18" charset="0"/>
                        </a:rPr>
                        <m:t>Ω</m:t>
                      </m:r>
                    </m:oMath>
                  </m:oMathPara>
                </a14:m>
                <a:endParaRPr lang="en-US" dirty="0"/>
              </a:p>
            </p:txBody>
          </p:sp>
        </mc:Choice>
        <mc:Fallback xmlns="">
          <p:sp>
            <p:nvSpPr>
              <p:cNvPr id="8" name="TextBox 7">
                <a:extLst>
                  <a:ext uri="{FF2B5EF4-FFF2-40B4-BE49-F238E27FC236}">
                    <a16:creationId xmlns:a16="http://schemas.microsoft.com/office/drawing/2014/main" id="{D4F6CDF4-CB4E-4541-80CE-C12346F50F6C}"/>
                  </a:ext>
                </a:extLst>
              </p:cNvPr>
              <p:cNvSpPr txBox="1">
                <a:spLocks noRot="1" noChangeAspect="1" noMove="1" noResize="1" noEditPoints="1" noAdjustHandles="1" noChangeArrowheads="1" noChangeShapeType="1" noTextEdit="1"/>
              </p:cNvSpPr>
              <p:nvPr/>
            </p:nvSpPr>
            <p:spPr>
              <a:xfrm>
                <a:off x="2166548" y="1303056"/>
                <a:ext cx="26645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0982F7-7A3C-46B6-81B8-FB7831460DE0}"/>
                  </a:ext>
                </a:extLst>
              </p:cNvPr>
              <p:cNvSpPr txBox="1"/>
              <p:nvPr/>
            </p:nvSpPr>
            <p:spPr>
              <a:xfrm>
                <a:off x="7972116" y="1143141"/>
                <a:ext cx="3932903" cy="689163"/>
              </a:xfrm>
              <a:prstGeom prst="rect">
                <a:avLst/>
              </a:prstGeom>
              <a:noFill/>
            </p:spPr>
            <p:txBody>
              <a:bodyPr wrap="square" rtlCol="0">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4</m:t>
                        </m:r>
                        <m:r>
                          <a:rPr lang="en-US" b="0" i="1" dirty="0" smtClean="0">
                            <a:latin typeface="Cambria Math" panose="02040503050406030204" pitchFamily="18" charset="0"/>
                          </a:rPr>
                          <m:t>𝑝𝑡</m:t>
                        </m:r>
                        <m:r>
                          <a:rPr lang="en-US" b="0" i="1" dirty="0" smtClean="0">
                            <a:latin typeface="Cambria Math" panose="02040503050406030204" pitchFamily="18" charset="0"/>
                          </a:rPr>
                          <m:t>1</m:t>
                        </m:r>
                      </m:sub>
                    </m:sSub>
                    <m:r>
                      <a:rPr lang="en-US" i="1" dirty="0" smtClean="0">
                        <a:latin typeface="Cambria Math" panose="02040503050406030204" pitchFamily="18" charset="0"/>
                      </a:rPr>
                      <m:t>=</m:t>
                    </m:r>
                  </m:oMath>
                </a14:m>
                <a:r>
                  <a:rPr lang="en-US" dirty="0"/>
                  <a:t> not working</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b="0" i="1" dirty="0" smtClean="0">
                            <a:latin typeface="Cambria Math" panose="02040503050406030204" pitchFamily="18" charset="0"/>
                          </a:rPr>
                          <m:t>4</m:t>
                        </m:r>
                        <m:r>
                          <a:rPr lang="en-US" b="0" i="1" dirty="0" smtClean="0">
                            <a:latin typeface="Cambria Math" panose="02040503050406030204" pitchFamily="18" charset="0"/>
                          </a:rPr>
                          <m:t>𝑝𝑡</m:t>
                        </m:r>
                        <m:r>
                          <a:rPr lang="en-US" b="0" i="1" dirty="0" smtClean="0">
                            <a:latin typeface="Cambria Math" panose="02040503050406030204" pitchFamily="18" charset="0"/>
                          </a:rPr>
                          <m:t>2</m:t>
                        </m:r>
                      </m:sub>
                    </m:sSub>
                    <m:r>
                      <a:rPr lang="en-US" i="1" dirty="0" smtClean="0">
                        <a:latin typeface="Cambria Math" panose="02040503050406030204" pitchFamily="18" charset="0"/>
                      </a:rPr>
                      <m:t>=</m:t>
                    </m:r>
                    <m:r>
                      <a:rPr lang="en-US" i="1" dirty="0">
                        <a:latin typeface="Cambria Math" panose="02040503050406030204" pitchFamily="18" charset="0"/>
                      </a:rPr>
                      <m:t>1.218</m:t>
                    </m:r>
                    <m:r>
                      <a:rPr lang="en-US" b="0" i="1" dirty="0" smtClean="0">
                        <a:latin typeface="Cambria Math" panose="02040503050406030204" pitchFamily="18" charset="0"/>
                      </a:rPr>
                      <m:t> </m:t>
                    </m:r>
                    <m:r>
                      <a:rPr lang="en-US" i="1" dirty="0" smtClean="0">
                        <a:latin typeface="Cambria Math" panose="02040503050406030204" pitchFamily="18" charset="0"/>
                      </a:rPr>
                      <m:t>𝐺</m:t>
                    </m:r>
                    <m:r>
                      <a:rPr lang="el-GR" i="1" dirty="0" smtClean="0">
                        <a:latin typeface="Cambria Math" panose="02040503050406030204" pitchFamily="18" charset="0"/>
                      </a:rPr>
                      <m:t>Ω</m:t>
                    </m:r>
                  </m:oMath>
                </a14:m>
                <a:r>
                  <a:rPr lang="en-US" dirty="0"/>
                  <a:t> </a:t>
                </a:r>
              </a:p>
            </p:txBody>
          </p:sp>
        </mc:Choice>
        <mc:Fallback xmlns="">
          <p:sp>
            <p:nvSpPr>
              <p:cNvPr id="9" name="TextBox 8">
                <a:extLst>
                  <a:ext uri="{FF2B5EF4-FFF2-40B4-BE49-F238E27FC236}">
                    <a16:creationId xmlns:a16="http://schemas.microsoft.com/office/drawing/2014/main" id="{340982F7-7A3C-46B6-81B8-FB7831460DE0}"/>
                  </a:ext>
                </a:extLst>
              </p:cNvPr>
              <p:cNvSpPr txBox="1">
                <a:spLocks noRot="1" noChangeAspect="1" noMove="1" noResize="1" noEditPoints="1" noAdjustHandles="1" noChangeArrowheads="1" noChangeShapeType="1" noTextEdit="1"/>
              </p:cNvSpPr>
              <p:nvPr/>
            </p:nvSpPr>
            <p:spPr>
              <a:xfrm>
                <a:off x="7972116" y="1143141"/>
                <a:ext cx="3932903" cy="689163"/>
              </a:xfrm>
              <a:prstGeom prst="rect">
                <a:avLst/>
              </a:prstGeom>
              <a:blipFill>
                <a:blip r:embed="rId5"/>
                <a:stretch>
                  <a:fillRect t="-4425" b="-265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9E2ABC0-3B5B-414E-8E25-294F0D00FC7C}"/>
              </a:ext>
            </a:extLst>
          </p:cNvPr>
          <p:cNvSpPr txBox="1"/>
          <p:nvPr/>
        </p:nvSpPr>
        <p:spPr>
          <a:xfrm>
            <a:off x="186813" y="147484"/>
            <a:ext cx="3195484" cy="369332"/>
          </a:xfrm>
          <a:prstGeom prst="rect">
            <a:avLst/>
          </a:prstGeom>
          <a:noFill/>
        </p:spPr>
        <p:txBody>
          <a:bodyPr wrap="square" rtlCol="0">
            <a:spAutoFit/>
          </a:bodyPr>
          <a:lstStyle/>
          <a:p>
            <a:r>
              <a:rPr lang="en-US" dirty="0"/>
              <a:t>Sample “Parallelogram” 2 </a:t>
            </a:r>
          </a:p>
        </p:txBody>
      </p:sp>
    </p:spTree>
    <p:extLst>
      <p:ext uri="{BB962C8B-B14F-4D97-AF65-F5344CB8AC3E}">
        <p14:creationId xmlns:p14="http://schemas.microsoft.com/office/powerpoint/2010/main" val="240436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ight pole&#10;&#10;Description automatically generated">
            <a:extLst>
              <a:ext uri="{FF2B5EF4-FFF2-40B4-BE49-F238E27FC236}">
                <a16:creationId xmlns:a16="http://schemas.microsoft.com/office/drawing/2014/main" id="{374FC9CC-3692-460D-8272-C827980D6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693" y="2124718"/>
            <a:ext cx="4865076" cy="4865076"/>
          </a:xfrm>
          <a:prstGeom prst="rect">
            <a:avLst/>
          </a:prstGeom>
        </p:spPr>
      </p:pic>
      <p:pic>
        <p:nvPicPr>
          <p:cNvPr id="7" name="Picture 6" descr="A close up of a light&#10;&#10;Description automatically generated">
            <a:extLst>
              <a:ext uri="{FF2B5EF4-FFF2-40B4-BE49-F238E27FC236}">
                <a16:creationId xmlns:a16="http://schemas.microsoft.com/office/drawing/2014/main" id="{C2402DAF-16EC-49CD-8A31-64305F27B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5" y="2286000"/>
            <a:ext cx="4572000" cy="4572000"/>
          </a:xfrm>
          <a:prstGeom prst="rect">
            <a:avLst/>
          </a:prstGeom>
        </p:spPr>
      </p:pic>
      <p:pic>
        <p:nvPicPr>
          <p:cNvPr id="9" name="Picture 8" descr="A picture containing person, water, dark, kite&#10;&#10;Description automatically generated">
            <a:extLst>
              <a:ext uri="{FF2B5EF4-FFF2-40B4-BE49-F238E27FC236}">
                <a16:creationId xmlns:a16="http://schemas.microsoft.com/office/drawing/2014/main" id="{A963AD06-6A6B-4789-9C01-9162F794B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440" y="2051539"/>
            <a:ext cx="5043968" cy="5011434"/>
          </a:xfrm>
          <a:prstGeom prst="rect">
            <a:avLst/>
          </a:prstGeom>
        </p:spPr>
      </p:pic>
      <p:sp>
        <p:nvSpPr>
          <p:cNvPr id="10" name="TextBox 9">
            <a:extLst>
              <a:ext uri="{FF2B5EF4-FFF2-40B4-BE49-F238E27FC236}">
                <a16:creationId xmlns:a16="http://schemas.microsoft.com/office/drawing/2014/main" id="{2DFC0E18-A948-4106-B4ED-F9545A68528A}"/>
              </a:ext>
            </a:extLst>
          </p:cNvPr>
          <p:cNvSpPr txBox="1"/>
          <p:nvPr/>
        </p:nvSpPr>
        <p:spPr>
          <a:xfrm>
            <a:off x="797169" y="304800"/>
            <a:ext cx="2028093" cy="923330"/>
          </a:xfrm>
          <a:prstGeom prst="rect">
            <a:avLst/>
          </a:prstGeom>
          <a:noFill/>
        </p:spPr>
        <p:txBody>
          <a:bodyPr wrap="square" rtlCol="0">
            <a:spAutoFit/>
          </a:bodyPr>
          <a:lstStyle/>
          <a:p>
            <a:r>
              <a:rPr lang="en-US" dirty="0"/>
              <a:t>@400K</a:t>
            </a:r>
          </a:p>
          <a:p>
            <a:r>
              <a:rPr lang="en-US" dirty="0"/>
              <a:t>R</a:t>
            </a:r>
            <a:r>
              <a:rPr lang="en-US" baseline="-25000" dirty="0"/>
              <a:t>SD</a:t>
            </a:r>
            <a:r>
              <a:rPr lang="en-US" dirty="0"/>
              <a:t> = .23MΩ</a:t>
            </a:r>
          </a:p>
          <a:p>
            <a:r>
              <a:rPr lang="en-US" dirty="0"/>
              <a:t>R</a:t>
            </a:r>
            <a:r>
              <a:rPr lang="en-US" baseline="-25000" dirty="0"/>
              <a:t>4pt2</a:t>
            </a:r>
            <a:r>
              <a:rPr lang="en-US" dirty="0"/>
              <a:t> = 890kΩ</a:t>
            </a:r>
          </a:p>
        </p:txBody>
      </p:sp>
    </p:spTree>
    <p:extLst>
      <p:ext uri="{BB962C8B-B14F-4D97-AF65-F5344CB8AC3E}">
        <p14:creationId xmlns:p14="http://schemas.microsoft.com/office/powerpoint/2010/main" val="150037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ght&#10;&#10;Description automatically generated">
            <a:extLst>
              <a:ext uri="{FF2B5EF4-FFF2-40B4-BE49-F238E27FC236}">
                <a16:creationId xmlns:a16="http://schemas.microsoft.com/office/drawing/2014/main" id="{3976BD01-18DA-4E9A-AA23-DFA99B6E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71" y="3247337"/>
            <a:ext cx="4168877" cy="374885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0D2332-39DD-4311-AE7A-2DCD4BF74BA0}"/>
                  </a:ext>
                </a:extLst>
              </p:cNvPr>
              <p:cNvSpPr txBox="1"/>
              <p:nvPr/>
            </p:nvSpPr>
            <p:spPr>
              <a:xfrm>
                <a:off x="6096000" y="3596149"/>
                <a:ext cx="4945626" cy="2865400"/>
              </a:xfrm>
              <a:prstGeom prst="rect">
                <a:avLst/>
              </a:prstGeom>
              <a:noFill/>
            </p:spPr>
            <p:txBody>
              <a:bodyPr wrap="square" rtlCol="0">
                <a:spAutoFit/>
              </a:bodyPr>
              <a:lstStyle/>
              <a:p>
                <a:r>
                  <a:rPr lang="pt-BR" dirty="0"/>
                  <a:t>400.0 K: (red)</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pt-BR" i="1" dirty="0">
                        <a:latin typeface="Cambria Math" panose="02040503050406030204" pitchFamily="18" charset="0"/>
                      </a:rPr>
                      <m:t>3.7639</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pt-BR" i="1" dirty="0">
                        <a:latin typeface="Cambria Math" panose="02040503050406030204" pitchFamily="18" charset="0"/>
                      </a:rPr>
                      <m:t>1.2546</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=1622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smtClean="0">
                        <a:latin typeface="Cambria Math" panose="02040503050406030204" pitchFamily="18" charset="0"/>
                      </a:rPr>
                      <m:t>0.93</m:t>
                    </m:r>
                    <m:r>
                      <a:rPr lang="en-US" b="0" i="1" dirty="0" smtClean="0">
                        <a:latin typeface="Cambria Math" panose="02040503050406030204" pitchFamily="18" charset="0"/>
                      </a:rPr>
                      <m:t>1</m:t>
                    </m:r>
                  </m:oMath>
                </a14:m>
                <a:r>
                  <a:rPr lang="en-US" i="1" dirty="0">
                    <a:latin typeface="Cambria Math" panose="02040503050406030204" pitchFamily="18" charset="0"/>
                  </a:rPr>
                  <a:t> </a:t>
                </a:r>
              </a:p>
              <a:p>
                <a:r>
                  <a:rPr lang="pt-BR" dirty="0"/>
                  <a:t>400.0 K: (purple)</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=2</m:t>
                    </m:r>
                    <m:r>
                      <a:rPr lang="pt-BR" i="1" dirty="0">
                        <a:latin typeface="Cambria Math" panose="02040503050406030204" pitchFamily="18" charset="0"/>
                      </a:rPr>
                      <m:t>.1959</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m:t>
                        </m:r>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pt-BR" i="1" dirty="0" smtClean="0">
                        <a:latin typeface="Cambria Math" panose="02040503050406030204" pitchFamily="18" charset="0"/>
                      </a:rPr>
                      <m:t>7.3</m:t>
                    </m:r>
                    <m:r>
                      <a:rPr lang="en-US" b="0" i="1" dirty="0" smtClean="0">
                        <a:latin typeface="Cambria Math" panose="02040503050406030204" pitchFamily="18" charset="0"/>
                      </a:rPr>
                      <m:t>200×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pt-BR" i="1" dirty="0" smtClean="0">
                        <a:latin typeface="Cambria Math" panose="02040503050406030204" pitchFamily="18" charset="0"/>
                      </a:rPr>
                      <m:t> </m:t>
                    </m:r>
                    <m:r>
                      <a:rPr lang="pt-BR" i="1" dirty="0" smtClean="0">
                        <a:latin typeface="Cambria Math" panose="02040503050406030204" pitchFamily="18" charset="0"/>
                      </a:rPr>
                      <m:t>𝑐</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𝑚</m:t>
                        </m:r>
                      </m:e>
                      <m:sup>
                        <m:r>
                          <a:rPr lang="pt-BR" i="1" dirty="0" smtClean="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=2780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a:latin typeface="Cambria Math" panose="02040503050406030204" pitchFamily="18" charset="0"/>
                      </a:rPr>
                      <m:t> 0.980</m:t>
                    </m:r>
                  </m:oMath>
                </a14:m>
                <a:r>
                  <a:rPr lang="en-US" dirty="0"/>
                  <a:t> </a:t>
                </a:r>
              </a:p>
            </p:txBody>
          </p:sp>
        </mc:Choice>
        <mc:Fallback xmlns="">
          <p:sp>
            <p:nvSpPr>
              <p:cNvPr id="6" name="TextBox 5">
                <a:extLst>
                  <a:ext uri="{FF2B5EF4-FFF2-40B4-BE49-F238E27FC236}">
                    <a16:creationId xmlns:a16="http://schemas.microsoft.com/office/drawing/2014/main" id="{CD0D2332-39DD-4311-AE7A-2DCD4BF74BA0}"/>
                  </a:ext>
                </a:extLst>
              </p:cNvPr>
              <p:cNvSpPr txBox="1">
                <a:spLocks noRot="1" noChangeAspect="1" noMove="1" noResize="1" noEditPoints="1" noAdjustHandles="1" noChangeArrowheads="1" noChangeShapeType="1" noTextEdit="1"/>
              </p:cNvSpPr>
              <p:nvPr/>
            </p:nvSpPr>
            <p:spPr>
              <a:xfrm>
                <a:off x="6096000" y="3596149"/>
                <a:ext cx="4945626" cy="2865400"/>
              </a:xfrm>
              <a:prstGeom prst="rect">
                <a:avLst/>
              </a:prstGeom>
              <a:blipFill>
                <a:blip r:embed="rId3"/>
                <a:stretch>
                  <a:fillRect l="-986" t="-1277"/>
                </a:stretch>
              </a:blipFill>
            </p:spPr>
            <p:txBody>
              <a:bodyPr/>
              <a:lstStyle/>
              <a:p>
                <a:r>
                  <a:rPr lang="en-US">
                    <a:noFill/>
                  </a:rPr>
                  <a:t> </a:t>
                </a:r>
              </a:p>
            </p:txBody>
          </p:sp>
        </mc:Fallback>
      </mc:AlternateContent>
      <p:pic>
        <p:nvPicPr>
          <p:cNvPr id="8" name="Picture 7" descr="A picture containing shape&#10;&#10;Description automatically generated">
            <a:extLst>
              <a:ext uri="{FF2B5EF4-FFF2-40B4-BE49-F238E27FC236}">
                <a16:creationId xmlns:a16="http://schemas.microsoft.com/office/drawing/2014/main" id="{644E9E21-4C68-424D-9542-555E248F3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136" y="-54831"/>
            <a:ext cx="3433719" cy="3479809"/>
          </a:xfrm>
          <a:prstGeom prst="rect">
            <a:avLst/>
          </a:prstGeom>
        </p:spPr>
      </p:pic>
      <p:sp>
        <p:nvSpPr>
          <p:cNvPr id="9" name="TextBox 8">
            <a:extLst>
              <a:ext uri="{FF2B5EF4-FFF2-40B4-BE49-F238E27FC236}">
                <a16:creationId xmlns:a16="http://schemas.microsoft.com/office/drawing/2014/main" id="{F272D854-9ED7-4447-99D8-B7366215B18C}"/>
              </a:ext>
            </a:extLst>
          </p:cNvPr>
          <p:cNvSpPr txBox="1"/>
          <p:nvPr/>
        </p:nvSpPr>
        <p:spPr>
          <a:xfrm>
            <a:off x="186813" y="0"/>
            <a:ext cx="2766809" cy="369332"/>
          </a:xfrm>
          <a:prstGeom prst="rect">
            <a:avLst/>
          </a:prstGeom>
          <a:noFill/>
        </p:spPr>
        <p:txBody>
          <a:bodyPr wrap="square" rtlCol="0">
            <a:spAutoFit/>
          </a:bodyPr>
          <a:lstStyle/>
          <a:p>
            <a:r>
              <a:rPr lang="en-US" dirty="0"/>
              <a:t>Sample: Small trapezoid A</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30EAB66-3670-4F51-93FA-68D67CBC9624}"/>
                  </a:ext>
                </a:extLst>
              </p:cNvPr>
              <p:cNvSpPr/>
              <p:nvPr/>
            </p:nvSpPr>
            <p:spPr>
              <a:xfrm>
                <a:off x="8290855" y="714550"/>
                <a:ext cx="2622310" cy="923330"/>
              </a:xfrm>
              <a:prstGeom prst="rect">
                <a:avLst/>
              </a:prstGeom>
            </p:spPr>
            <p:txBody>
              <a:bodyPr wrap="square">
                <a:spAutoFit/>
              </a:bodyPr>
              <a:lstStyle/>
              <a:p>
                <a14:m>
                  <m:oMath xmlns:m="http://schemas.openxmlformats.org/officeDocument/2006/math">
                    <m:r>
                      <a:rPr lang="en-US" i="1" dirty="0" smtClean="0">
                        <a:latin typeface="Cambria Math" panose="02040503050406030204" pitchFamily="18" charset="0"/>
                      </a:rPr>
                      <m:t>𝑠𝑙𝑜𝑝𝑒</m:t>
                    </m:r>
                    <m:r>
                      <a:rPr lang="en-US" i="1" dirty="0" smtClean="0">
                        <a:latin typeface="Cambria Math" panose="02040503050406030204" pitchFamily="18" charset="0"/>
                      </a:rPr>
                      <m:t>: 515.3</m:t>
                    </m:r>
                  </m:oMath>
                </a14:m>
                <a:r>
                  <a:rPr lang="en-US" dirty="0"/>
                  <a:t> </a:t>
                </a:r>
              </a:p>
              <a:p>
                <a14:m>
                  <m:oMath xmlns:m="http://schemas.openxmlformats.org/officeDocument/2006/math">
                    <m:r>
                      <a:rPr lang="en-US" i="1" dirty="0" smtClean="0">
                        <a:latin typeface="Cambria Math" panose="02040503050406030204" pitchFamily="18" charset="0"/>
                      </a:rPr>
                      <m:t>𝐼𝑛𝑡𝑒𝑟𝑐𝑒𝑝𝑡</m:t>
                    </m:r>
                    <m:r>
                      <a:rPr lang="en-US" i="1" dirty="0">
                        <a:latin typeface="Cambria Math" panose="02040503050406030204" pitchFamily="18" charset="0"/>
                      </a:rPr>
                      <m:t>: −</m:t>
                    </m:r>
                    <m:r>
                      <a:rPr lang="en-US" i="1" dirty="0" smtClean="0">
                        <a:latin typeface="Cambria Math" panose="02040503050406030204" pitchFamily="18" charset="0"/>
                      </a:rPr>
                      <m:t>7</m:t>
                    </m:r>
                    <m:r>
                      <a:rPr lang="en-US" b="0" i="1" dirty="0" smtClean="0">
                        <a:latin typeface="Cambria Math" panose="02040503050406030204" pitchFamily="18" charset="0"/>
                      </a:rPr>
                      <m:t>0.0</m:t>
                    </m:r>
                  </m:oMath>
                </a14:m>
                <a:r>
                  <a:rPr lang="en-US" dirty="0"/>
                  <a:t> </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a:latin typeface="Cambria Math" panose="02040503050406030204" pitchFamily="18" charset="0"/>
                      </a:rPr>
                      <m:t>13</m:t>
                    </m:r>
                    <m:r>
                      <a:rPr lang="en-US" b="0" i="1" dirty="0" smtClean="0">
                        <a:latin typeface="Cambria Math" panose="02040503050406030204" pitchFamily="18" charset="0"/>
                      </a:rPr>
                      <m:t>7,000,000</m:t>
                    </m:r>
                    <m:r>
                      <a:rPr lang="en-US" i="1" dirty="0">
                        <a:latin typeface="Cambria Math" panose="02040503050406030204" pitchFamily="18" charset="0"/>
                      </a:rPr>
                      <m:t> </m:t>
                    </m:r>
                    <m:r>
                      <a:rPr lang="en-US" i="1" dirty="0">
                        <a:latin typeface="Cambria Math" panose="02040503050406030204" pitchFamily="18" charset="0"/>
                      </a:rPr>
                      <m:t>𝐾</m:t>
                    </m:r>
                  </m:oMath>
                </a14:m>
                <a:r>
                  <a:rPr lang="en-US" dirty="0"/>
                  <a:t> </a:t>
                </a:r>
              </a:p>
            </p:txBody>
          </p:sp>
        </mc:Choice>
        <mc:Fallback xmlns="">
          <p:sp>
            <p:nvSpPr>
              <p:cNvPr id="11" name="Rectangle 10">
                <a:extLst>
                  <a:ext uri="{FF2B5EF4-FFF2-40B4-BE49-F238E27FC236}">
                    <a16:creationId xmlns:a16="http://schemas.microsoft.com/office/drawing/2014/main" id="{630EAB66-3670-4F51-93FA-68D67CBC9624}"/>
                  </a:ext>
                </a:extLst>
              </p:cNvPr>
              <p:cNvSpPr>
                <a:spLocks noRot="1" noChangeAspect="1" noMove="1" noResize="1" noEditPoints="1" noAdjustHandles="1" noChangeArrowheads="1" noChangeShapeType="1" noTextEdit="1"/>
              </p:cNvSpPr>
              <p:nvPr/>
            </p:nvSpPr>
            <p:spPr>
              <a:xfrm>
                <a:off x="8290855" y="714550"/>
                <a:ext cx="2622310" cy="923330"/>
              </a:xfrm>
              <a:prstGeom prst="rect">
                <a:avLst/>
              </a:prstGeom>
              <a:blipFill>
                <a:blip r:embed="rId5"/>
                <a:stretch>
                  <a:fillRect l="-698"/>
                </a:stretch>
              </a:blipFill>
            </p:spPr>
            <p:txBody>
              <a:bodyPr/>
              <a:lstStyle/>
              <a:p>
                <a:r>
                  <a:rPr lang="en-US">
                    <a:noFill/>
                  </a:rPr>
                  <a:t> </a:t>
                </a:r>
              </a:p>
            </p:txBody>
          </p:sp>
        </mc:Fallback>
      </mc:AlternateContent>
      <p:pic>
        <p:nvPicPr>
          <p:cNvPr id="13" name="Picture 12" descr="A picture containing text, clipart&#10;&#10;Description automatically generated">
            <a:extLst>
              <a:ext uri="{FF2B5EF4-FFF2-40B4-BE49-F238E27FC236}">
                <a16:creationId xmlns:a16="http://schemas.microsoft.com/office/drawing/2014/main" id="{9050546F-CC14-47A5-8247-820A75728F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967" y="479392"/>
            <a:ext cx="3215148" cy="2411361"/>
          </a:xfrm>
          <a:prstGeom prst="rect">
            <a:avLst/>
          </a:prstGeom>
        </p:spPr>
      </p:pic>
      <p:sp>
        <p:nvSpPr>
          <p:cNvPr id="2" name="TextBox 1">
            <a:extLst>
              <a:ext uri="{FF2B5EF4-FFF2-40B4-BE49-F238E27FC236}">
                <a16:creationId xmlns:a16="http://schemas.microsoft.com/office/drawing/2014/main" id="{AA5EF2C7-F7CA-498E-A48A-1A965A310D7C}"/>
              </a:ext>
            </a:extLst>
          </p:cNvPr>
          <p:cNvSpPr txBox="1"/>
          <p:nvPr/>
        </p:nvSpPr>
        <p:spPr>
          <a:xfrm>
            <a:off x="1930400" y="3059668"/>
            <a:ext cx="2578100" cy="369332"/>
          </a:xfrm>
          <a:prstGeom prst="rect">
            <a:avLst/>
          </a:prstGeom>
          <a:noFill/>
        </p:spPr>
        <p:txBody>
          <a:bodyPr wrap="square" rtlCol="0">
            <a:spAutoFit/>
          </a:bodyPr>
          <a:lstStyle/>
          <a:p>
            <a:r>
              <a:rPr lang="en-US" dirty="0"/>
              <a:t>Current 1nA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54B338-7B26-4A97-BD9B-3B7BD76EC87F}"/>
                  </a:ext>
                </a:extLst>
              </p:cNvPr>
              <p:cNvSpPr txBox="1"/>
              <p:nvPr/>
            </p:nvSpPr>
            <p:spPr>
              <a:xfrm>
                <a:off x="9283926" y="2084855"/>
                <a:ext cx="3028335" cy="4005327"/>
              </a:xfrm>
              <a:prstGeom prst="rect">
                <a:avLst/>
              </a:prstGeom>
              <a:noFill/>
            </p:spPr>
            <p:txBody>
              <a:bodyPr wrap="square">
                <a:spAutoFit/>
              </a:bodyPr>
              <a:lstStyle/>
              <a:p>
                <a:r>
                  <a:rPr lang="en-US" dirty="0">
                    <a:latin typeface="Symbol" pitchFamily="2" charset="2"/>
                  </a:rPr>
                  <a:t>r </a:t>
                </a:r>
                <a:r>
                  <a:rPr lang="en-US" dirty="0"/>
                  <a:t>= </a:t>
                </a:r>
                <a:r>
                  <a:rPr lang="en-US" dirty="0">
                    <a:latin typeface="Symbol" pitchFamily="2" charset="2"/>
                  </a:rPr>
                  <a:t>r</a:t>
                </a:r>
                <a:r>
                  <a:rPr lang="en-US" baseline="-25000" dirty="0"/>
                  <a:t>0</a:t>
                </a:r>
                <a:r>
                  <a:rPr lang="en-US" dirty="0"/>
                  <a:t>exp[(T</a:t>
                </a:r>
                <a:r>
                  <a:rPr lang="en-US" baseline="-25000" dirty="0"/>
                  <a:t>0</a:t>
                </a:r>
                <a:r>
                  <a:rPr lang="en-US" dirty="0"/>
                  <a:t>/T)</a:t>
                </a:r>
                <a:r>
                  <a:rPr lang="en-US" baseline="30000" dirty="0"/>
                  <a:t>1/3</a:t>
                </a:r>
                <a:r>
                  <a:rPr lang="en-US" dirty="0"/>
                  <a:t>]</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𝜌</m:t>
                      </m:r>
                      <m:r>
                        <a:rPr lang="en-US" i="1" dirty="0" smtClean="0">
                          <a:latin typeface="Cambria Math" panose="02040503050406030204" pitchFamily="18" charset="0"/>
                        </a:rPr>
                        <m:t> = </m:t>
                      </m:r>
                      <m:r>
                        <a:rPr lang="en-US" b="0" i="1" dirty="0" smtClean="0">
                          <a:latin typeface="Cambria Math" panose="02040503050406030204" pitchFamily="18" charset="0"/>
                        </a:rPr>
                        <m:t>𝜌</m:t>
                      </m:r>
                      <m:r>
                        <a:rPr lang="en-US" i="1" baseline="-25000" dirty="0">
                          <a:latin typeface="Cambria Math" panose="02040503050406030204" pitchFamily="18" charset="0"/>
                        </a:rPr>
                        <m:t>0</m:t>
                      </m:r>
                      <m:r>
                        <m:rPr>
                          <m:sty m:val="p"/>
                        </m:rPr>
                        <a:rPr lang="en-US" i="1" dirty="0">
                          <a:latin typeface="Cambria Math" panose="02040503050406030204" pitchFamily="18" charset="0"/>
                        </a:rPr>
                        <m:t>exp</m:t>
                      </m:r>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𝑇</m:t>
                                  </m:r>
                                  <m:r>
                                    <a:rPr lang="en-US" i="1" baseline="-25000" dirty="0">
                                      <a:latin typeface="Cambria Math" panose="02040503050406030204" pitchFamily="18" charset="0"/>
                                    </a:rPr>
                                    <m:t>0</m:t>
                                  </m:r>
                                </m:num>
                                <m:den>
                                  <m:r>
                                    <a:rPr lang="en-US" i="1" dirty="0">
                                      <a:latin typeface="Cambria Math" panose="02040503050406030204" pitchFamily="18" charset="0"/>
                                    </a:rPr>
                                    <m:t>𝑇</m:t>
                                  </m:r>
                                </m:den>
                              </m:f>
                            </m:e>
                          </m:d>
                        </m:e>
                        <m:sup>
                          <m:r>
                            <a:rPr lang="en-US" b="0" i="1" dirty="0" smtClean="0">
                              <a:latin typeface="Cambria Math" panose="02040503050406030204" pitchFamily="18" charset="0"/>
                            </a:rPr>
                            <m:t>1/3</m:t>
                          </m:r>
                        </m:sup>
                      </m:sSup>
                    </m:oMath>
                  </m:oMathPara>
                </a14:m>
                <a:endParaRPr lang="en-US" baseline="30000"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i="0" dirty="0">
                              <a:latin typeface="Cambria Math" panose="02040503050406030204" pitchFamily="18" charset="0"/>
                            </a:rPr>
                            <m:t>ln</m:t>
                          </m:r>
                        </m:fName>
                        <m:e>
                          <m:r>
                            <a:rPr lang="en-US" b="0" i="1" dirty="0" smtClean="0">
                              <a:latin typeface="Cambria Math" panose="02040503050406030204" pitchFamily="18" charset="0"/>
                            </a:rPr>
                            <m:t>(</m:t>
                          </m:r>
                          <m:r>
                            <a:rPr lang="en-US" b="0" i="1" dirty="0" smtClean="0">
                              <a:latin typeface="Cambria Math" panose="02040503050406030204" pitchFamily="18" charset="0"/>
                            </a:rPr>
                            <m:t>𝜌</m:t>
                          </m:r>
                          <m:r>
                            <a:rPr lang="en-US" b="0" i="1" dirty="0" smtClean="0">
                              <a:latin typeface="Cambria Math" panose="02040503050406030204" pitchFamily="18" charset="0"/>
                            </a:rPr>
                            <m:t>)</m:t>
                          </m:r>
                        </m:e>
                      </m:func>
                      <m:r>
                        <a:rPr lang="en-US" i="1" dirty="0" smtClean="0">
                          <a:latin typeface="Cambria Math" panose="02040503050406030204" pitchFamily="18" charset="0"/>
                        </a:rPr>
                        <m:t> =</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𝑇</m:t>
                                  </m:r>
                                  <m:r>
                                    <a:rPr lang="en-US" i="1" baseline="-25000" dirty="0">
                                      <a:latin typeface="Cambria Math" panose="02040503050406030204" pitchFamily="18" charset="0"/>
                                    </a:rPr>
                                    <m:t>0</m:t>
                                  </m:r>
                                </m:num>
                                <m:den>
                                  <m:r>
                                    <a:rPr lang="en-US" i="1" dirty="0">
                                      <a:latin typeface="Cambria Math" panose="02040503050406030204" pitchFamily="18" charset="0"/>
                                    </a:rPr>
                                    <m:t>𝑇</m:t>
                                  </m:r>
                                </m:den>
                              </m:f>
                            </m:e>
                          </m:d>
                        </m:e>
                        <m:sup>
                          <m:r>
                            <a:rPr lang="en-US" i="1" dirty="0">
                              <a:latin typeface="Cambria Math" panose="02040503050406030204" pitchFamily="18" charset="0"/>
                            </a:rPr>
                            <m:t>1/3</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oMath>
                  </m:oMathPara>
                </a14:m>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i="0" dirty="0">
                              <a:latin typeface="Cambria Math" panose="02040503050406030204" pitchFamily="18" charset="0"/>
                            </a:rPr>
                            <m:t>ln</m:t>
                          </m:r>
                        </m:fName>
                        <m:e>
                          <m:r>
                            <a:rPr lang="en-US" b="0" i="1" dirty="0" smtClean="0">
                              <a:latin typeface="Cambria Math" panose="02040503050406030204" pitchFamily="18" charset="0"/>
                            </a:rPr>
                            <m:t>(</m:t>
                          </m:r>
                          <m:r>
                            <a:rPr lang="en-US" b="0" i="1" dirty="0" smtClean="0">
                              <a:latin typeface="Cambria Math" panose="02040503050406030204" pitchFamily="18" charset="0"/>
                            </a:rPr>
                            <m:t>𝜌</m:t>
                          </m:r>
                          <m:r>
                            <a:rPr lang="en-US" b="0" i="1" dirty="0" smtClean="0">
                              <a:latin typeface="Cambria Math" panose="02040503050406030204" pitchFamily="18" charset="0"/>
                            </a:rPr>
                            <m:t>)</m:t>
                          </m:r>
                        </m:e>
                      </m:func>
                      <m:r>
                        <a:rPr lang="en-US" i="1" dirty="0" smtClean="0">
                          <a:latin typeface="Cambria Math" panose="02040503050406030204" pitchFamily="18" charset="0"/>
                        </a:rPr>
                        <m:t> =</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𝑇</m:t>
                              </m:r>
                            </m:e>
                            <m:sub>
                              <m:r>
                                <a:rPr lang="en-US" b="0" i="1" dirty="0" smtClean="0">
                                  <a:latin typeface="Cambria Math" panose="02040503050406030204" pitchFamily="18" charset="0"/>
                                </a:rPr>
                                <m:t>0</m:t>
                              </m:r>
                            </m:sub>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sup>
                          </m:sSubSup>
                        </m:e>
                      </m:d>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𝑦</m:t>
                            </m:r>
                          </m:e>
                          <m:e>
                            <m:r>
                              <a:rPr lang="en-US" b="0" i="1" smtClean="0">
                                <a:latin typeface="Cambria Math" panose="02040503050406030204" pitchFamily="18" charset="0"/>
                              </a:rPr>
                              <m:t>=</m:t>
                            </m:r>
                          </m:e>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ln</m:t>
                                </m:r>
                              </m:fName>
                              <m:e>
                                <m:r>
                                  <a:rPr lang="en-US" i="1" dirty="0">
                                    <a:latin typeface="Cambria Math" panose="02040503050406030204" pitchFamily="18" charset="0"/>
                                  </a:rPr>
                                  <m:t>(</m:t>
                                </m:r>
                                <m:r>
                                  <a:rPr lang="en-US" i="1" dirty="0">
                                    <a:latin typeface="Cambria Math" panose="02040503050406030204" pitchFamily="18" charset="0"/>
                                  </a:rPr>
                                  <m:t>𝜌</m:t>
                                </m:r>
                                <m:r>
                                  <a:rPr lang="en-US" i="1" dirty="0">
                                    <a:latin typeface="Cambria Math" panose="02040503050406030204" pitchFamily="18" charset="0"/>
                                  </a:rPr>
                                  <m:t>)</m:t>
                                </m:r>
                              </m:e>
                            </m:func>
                          </m:e>
                        </m:mr>
                        <m:mr>
                          <m:e>
                            <m:r>
                              <a:rPr lang="en-US" b="0" i="1" smtClean="0">
                                <a:latin typeface="Cambria Math" panose="02040503050406030204" pitchFamily="18" charset="0"/>
                              </a:rPr>
                              <m:t>𝑚</m:t>
                            </m:r>
                          </m:e>
                          <m:e>
                            <m:r>
                              <a:rPr lang="en-US" b="0" i="1" smtClean="0">
                                <a:latin typeface="Cambria Math" panose="02040503050406030204" pitchFamily="18" charset="0"/>
                              </a:rPr>
                              <m:t>=</m:t>
                            </m:r>
                          </m:e>
                          <m:e>
                            <m:sSubSup>
                              <m:sSubSupPr>
                                <m:ctrlPr>
                                  <a:rPr lang="en-US" i="1" dirty="0">
                                    <a:latin typeface="Cambria Math" panose="02040503050406030204" pitchFamily="18" charset="0"/>
                                  </a:rPr>
                                </m:ctrlPr>
                              </m:sSubSupPr>
                              <m:e>
                                <m:r>
                                  <a:rPr lang="en-US" i="1" dirty="0">
                                    <a:latin typeface="Cambria Math" panose="02040503050406030204" pitchFamily="18" charset="0"/>
                                  </a:rPr>
                                  <m:t>𝑇</m:t>
                                </m:r>
                              </m:e>
                              <m:sub>
                                <m:r>
                                  <a:rPr lang="en-US" i="1" dirty="0">
                                    <a:latin typeface="Cambria Math" panose="02040503050406030204" pitchFamily="18" charset="0"/>
                                  </a:rPr>
                                  <m:t>0</m:t>
                                </m:r>
                              </m:sub>
                              <m:sup>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bSup>
                          </m:e>
                        </m:mr>
                        <m:mr>
                          <m:e>
                            <m:r>
                              <a:rPr lang="en-US" b="0" i="1" smtClean="0">
                                <a:latin typeface="Cambria Math" panose="02040503050406030204" pitchFamily="18" charset="0"/>
                              </a:rPr>
                              <m:t>𝑥</m:t>
                            </m:r>
                          </m:e>
                          <m:e>
                            <m:r>
                              <a:rPr lang="en-US" b="0" i="1" smtClean="0">
                                <a:latin typeface="Cambria Math" panose="02040503050406030204" pitchFamily="18" charset="0"/>
                              </a:rPr>
                              <m:t>=</m:t>
                            </m:r>
                          </m:e>
                          <m:e>
                            <m:sSup>
                              <m:sSupPr>
                                <m:ctrlPr>
                                  <a:rPr lang="en-US" i="1" dirty="0">
                                    <a:latin typeface="Cambria Math" panose="02040503050406030204" pitchFamily="18" charset="0"/>
                                  </a:rPr>
                                </m:ctrlPr>
                              </m:sSupPr>
                              <m:e>
                                <m:r>
                                  <a:rPr lang="en-US" i="1" dirty="0">
                                    <a:latin typeface="Cambria Math" panose="02040503050406030204" pitchFamily="18" charset="0"/>
                                  </a:rPr>
                                  <m:t>𝑇</m:t>
                                </m:r>
                              </m:e>
                              <m:sup>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3</m:t>
                                    </m:r>
                                  </m:den>
                                </m:f>
                              </m:sup>
                            </m:sSup>
                          </m:e>
                        </m:mr>
                        <m:mr>
                          <m:e>
                            <m:r>
                              <a:rPr lang="en-US" b="0" i="1" dirty="0" smtClean="0">
                                <a:latin typeface="Cambria Math" panose="02040503050406030204" pitchFamily="18" charset="0"/>
                              </a:rPr>
                              <m:t>𝑏</m:t>
                            </m:r>
                          </m:e>
                          <m:e>
                            <m:r>
                              <a:rPr lang="en-US" b="0" i="1" dirty="0" smtClean="0">
                                <a:latin typeface="Cambria Math" panose="02040503050406030204" pitchFamily="18" charset="0"/>
                              </a:rPr>
                              <m:t>=</m:t>
                            </m:r>
                          </m:e>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ln</m:t>
                                </m:r>
                              </m:fName>
                              <m:e>
                                <m:sSub>
                                  <m:sSubPr>
                                    <m:ctrlPr>
                                      <a:rPr lang="en-US" i="1" dirty="0">
                                        <a:latin typeface="Cambria Math" panose="02040503050406030204" pitchFamily="18" charset="0"/>
                                      </a:rPr>
                                    </m:ctrlPr>
                                  </m:sSubPr>
                                  <m:e>
                                    <m:r>
                                      <a:rPr lang="en-US" i="1" dirty="0">
                                        <a:latin typeface="Cambria Math" panose="02040503050406030204" pitchFamily="18" charset="0"/>
                                      </a:rPr>
                                      <m:t>𝜌</m:t>
                                    </m:r>
                                  </m:e>
                                  <m:sub>
                                    <m:r>
                                      <a:rPr lang="en-US" i="1" dirty="0">
                                        <a:latin typeface="Cambria Math" panose="02040503050406030204" pitchFamily="18" charset="0"/>
                                      </a:rPr>
                                      <m:t>0</m:t>
                                    </m:r>
                                  </m:sub>
                                </m:sSub>
                              </m:e>
                            </m:func>
                          </m:e>
                        </m:mr>
                      </m:m>
                    </m:oMath>
                  </m:oMathPara>
                </a14:m>
                <a:endParaRPr lang="en-US" dirty="0"/>
              </a:p>
            </p:txBody>
          </p:sp>
        </mc:Choice>
        <mc:Fallback xmlns="">
          <p:sp>
            <p:nvSpPr>
              <p:cNvPr id="10" name="TextBox 9">
                <a:extLst>
                  <a:ext uri="{FF2B5EF4-FFF2-40B4-BE49-F238E27FC236}">
                    <a16:creationId xmlns:a16="http://schemas.microsoft.com/office/drawing/2014/main" id="{E654B338-7B26-4A97-BD9B-3B7BD76EC87F}"/>
                  </a:ext>
                </a:extLst>
              </p:cNvPr>
              <p:cNvSpPr txBox="1">
                <a:spLocks noRot="1" noChangeAspect="1" noMove="1" noResize="1" noEditPoints="1" noAdjustHandles="1" noChangeArrowheads="1" noChangeShapeType="1" noTextEdit="1"/>
              </p:cNvSpPr>
              <p:nvPr/>
            </p:nvSpPr>
            <p:spPr>
              <a:xfrm>
                <a:off x="9283926" y="2084855"/>
                <a:ext cx="3028335" cy="4005327"/>
              </a:xfrm>
              <a:prstGeom prst="rect">
                <a:avLst/>
              </a:prstGeom>
              <a:blipFill>
                <a:blip r:embed="rId7"/>
                <a:stretch>
                  <a:fillRect l="-1811" t="-1065"/>
                </a:stretch>
              </a:blipFill>
            </p:spPr>
            <p:txBody>
              <a:bodyPr/>
              <a:lstStyle/>
              <a:p>
                <a:r>
                  <a:rPr lang="en-US">
                    <a:noFill/>
                  </a:rPr>
                  <a:t> </a:t>
                </a:r>
              </a:p>
            </p:txBody>
          </p:sp>
        </mc:Fallback>
      </mc:AlternateContent>
    </p:spTree>
    <p:extLst>
      <p:ext uri="{BB962C8B-B14F-4D97-AF65-F5344CB8AC3E}">
        <p14:creationId xmlns:p14="http://schemas.microsoft.com/office/powerpoint/2010/main" val="367227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moke, dark&#10;&#10;Description automatically generated">
            <a:extLst>
              <a:ext uri="{FF2B5EF4-FFF2-40B4-BE49-F238E27FC236}">
                <a16:creationId xmlns:a16="http://schemas.microsoft.com/office/drawing/2014/main" id="{B422FCC8-A10D-4488-A65D-D502FEBAB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5" y="3427103"/>
            <a:ext cx="4097143" cy="368434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4C551B-8EF7-4013-ADB9-17B8FBF020AB}"/>
                  </a:ext>
                </a:extLst>
              </p:cNvPr>
              <p:cNvSpPr txBox="1"/>
              <p:nvPr/>
            </p:nvSpPr>
            <p:spPr>
              <a:xfrm>
                <a:off x="5295900" y="3578979"/>
                <a:ext cx="4945626" cy="3139321"/>
              </a:xfrm>
              <a:prstGeom prst="rect">
                <a:avLst/>
              </a:prstGeom>
              <a:noFill/>
            </p:spPr>
            <p:txBody>
              <a:bodyPr wrap="square" rtlCol="0">
                <a:spAutoFit/>
              </a:bodyPr>
              <a:lstStyle/>
              <a:p>
                <a:r>
                  <a:rPr lang="en-US" dirty="0"/>
                  <a:t>Hall voltage 100nA, 400K</a:t>
                </a:r>
                <a:endParaRPr lang="pt-BR" dirty="0"/>
              </a:p>
              <a:p>
                <a:r>
                  <a:rPr lang="pt-BR" dirty="0"/>
                  <a:t>400.0 K: (red)</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=2.333×</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11</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=7.777×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=3019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smtClean="0">
                        <a:latin typeface="Cambria Math" panose="02040503050406030204" pitchFamily="18" charset="0"/>
                      </a:rPr>
                      <m:t>0.9</m:t>
                    </m:r>
                    <m:r>
                      <a:rPr lang="en-US" i="1" dirty="0" smtClean="0">
                        <a:latin typeface="Cambria Math" panose="02040503050406030204" pitchFamily="18" charset="0"/>
                      </a:rPr>
                      <m:t>9</m:t>
                    </m:r>
                    <m:r>
                      <a:rPr lang="en-US" b="0" i="1" dirty="0" smtClean="0">
                        <a:latin typeface="Cambria Math" panose="02040503050406030204" pitchFamily="18" charset="0"/>
                      </a:rPr>
                      <m:t>8</m:t>
                    </m:r>
                  </m:oMath>
                </a14:m>
                <a:r>
                  <a:rPr lang="en-US" i="1" dirty="0">
                    <a:latin typeface="Cambria Math" panose="02040503050406030204" pitchFamily="18" charset="0"/>
                  </a:rPr>
                  <a:t> </a:t>
                </a:r>
              </a:p>
              <a:p>
                <a:r>
                  <a:rPr lang="pt-BR" dirty="0"/>
                  <a:t>400.0 K: (purple)</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2</m:t>
                        </m:r>
                        <m:r>
                          <a:rPr lang="pt-BR" i="1" dirty="0" smtClean="0">
                            <a:latin typeface="Cambria Math" panose="02040503050406030204" pitchFamily="18" charset="0"/>
                          </a:rPr>
                          <m:t>𝐷</m:t>
                        </m:r>
                      </m:sub>
                    </m:sSub>
                    <m:r>
                      <a:rPr lang="en-US" b="0" i="1" dirty="0" smtClean="0">
                        <a:latin typeface="Cambria Math" panose="02040503050406030204" pitchFamily="18" charset="0"/>
                      </a:rPr>
                      <m:t>=3.359×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11</m:t>
                        </m:r>
                      </m:sup>
                    </m:sSup>
                    <m:r>
                      <a:rPr lang="pt-BR" i="1" dirty="0">
                        <a:latin typeface="Cambria Math" panose="02040503050406030204" pitchFamily="18" charset="0"/>
                      </a:rPr>
                      <m:t>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m:t>
                        </m:r>
                        <m:r>
                          <a:rPr lang="en-US" b="0" i="1" dirty="0" smtClean="0">
                            <a:latin typeface="Cambria Math" panose="02040503050406030204" pitchFamily="18" charset="0"/>
                          </a:rPr>
                          <m:t>2</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3</m:t>
                        </m:r>
                        <m:r>
                          <a:rPr lang="pt-BR" i="1" dirty="0" smtClean="0">
                            <a:latin typeface="Cambria Math" panose="02040503050406030204" pitchFamily="18" charset="0"/>
                          </a:rPr>
                          <m:t>𝐷</m:t>
                        </m:r>
                      </m:sub>
                    </m:sSub>
                    <m:r>
                      <a:rPr lang="en-US" b="0" i="1" dirty="0" smtClean="0">
                        <a:latin typeface="Cambria Math" panose="02040503050406030204" pitchFamily="18" charset="0"/>
                      </a:rPr>
                      <m:t>=</m:t>
                    </m:r>
                    <m:r>
                      <a:rPr lang="en-US" i="1" dirty="0" smtClean="0">
                        <a:latin typeface="Cambria Math" panose="02040503050406030204" pitchFamily="18" charset="0"/>
                      </a:rPr>
                      <m:t>1</m:t>
                    </m:r>
                    <m:r>
                      <a:rPr lang="en-US" b="0" i="1" dirty="0" smtClean="0">
                        <a:latin typeface="Cambria Math" panose="02040503050406030204" pitchFamily="18" charset="0"/>
                      </a:rPr>
                      <m:t>.120×</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17</m:t>
                        </m:r>
                      </m:sup>
                    </m:sSup>
                    <m:r>
                      <a:rPr lang="pt-BR" i="1" dirty="0" smtClean="0">
                        <a:latin typeface="Cambria Math" panose="02040503050406030204" pitchFamily="18" charset="0"/>
                      </a:rPr>
                      <m:t> </m:t>
                    </m:r>
                    <m:r>
                      <a:rPr lang="pt-BR" i="1" dirty="0" smtClean="0">
                        <a:latin typeface="Cambria Math" panose="02040503050406030204" pitchFamily="18" charset="0"/>
                      </a:rPr>
                      <m:t>𝑐</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𝑚</m:t>
                        </m:r>
                      </m:e>
                      <m:sup>
                        <m:r>
                          <a:rPr lang="pt-BR" i="1" dirty="0" smtClean="0">
                            <a:latin typeface="Cambria Math" panose="02040503050406030204" pitchFamily="18" charset="0"/>
                          </a:rPr>
                          <m:t>−3</m:t>
                        </m:r>
                      </m:sup>
                    </m:sSup>
                  </m:oMath>
                </a14:m>
                <a:r>
                  <a:rPr lang="pt-BR" dirty="0"/>
                  <a:t> </a:t>
                </a:r>
              </a:p>
              <a:p>
                <a14:m>
                  <m:oMath xmlns:m="http://schemas.openxmlformats.org/officeDocument/2006/math">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𝐻</m:t>
                        </m:r>
                      </m:sub>
                    </m:sSub>
                    <m:r>
                      <a:rPr lang="en-US" b="0" i="1" dirty="0" smtClean="0">
                        <a:latin typeface="Cambria Math" panose="02040503050406030204" pitchFamily="18" charset="0"/>
                      </a:rPr>
                      <m:t>=2097 </m:t>
                    </m:r>
                    <m:r>
                      <a:rPr lang="pt-BR" i="1" dirty="0">
                        <a:latin typeface="Cambria Math" panose="02040503050406030204" pitchFamily="18" charset="0"/>
                      </a:rPr>
                      <m:t>𝑐</m:t>
                    </m:r>
                    <m:sSup>
                      <m:sSupPr>
                        <m:ctrlPr>
                          <a:rPr lang="pt-BR" i="1" dirty="0">
                            <a:latin typeface="Cambria Math" panose="02040503050406030204" pitchFamily="18" charset="0"/>
                          </a:rPr>
                        </m:ctrlPr>
                      </m:sSupPr>
                      <m:e>
                        <m:r>
                          <a:rPr lang="pt-BR" i="1" dirty="0">
                            <a:latin typeface="Cambria Math" panose="02040503050406030204" pitchFamily="18" charset="0"/>
                          </a:rPr>
                          <m:t>𝑚</m:t>
                        </m:r>
                      </m:e>
                      <m:sup>
                        <m:r>
                          <a:rPr lang="pt-BR" i="1" dirty="0">
                            <a:latin typeface="Cambria Math" panose="02040503050406030204" pitchFamily="18" charset="0"/>
                          </a:rPr>
                          <m:t>2</m:t>
                        </m:r>
                      </m:sup>
                    </m:sSup>
                    <m:r>
                      <a:rPr lang="pt-BR" i="1" dirty="0">
                        <a:latin typeface="Cambria Math" panose="02040503050406030204" pitchFamily="18" charset="0"/>
                      </a:rPr>
                      <m:t>/</m:t>
                    </m:r>
                    <m:r>
                      <a:rPr lang="pt-BR" i="1" dirty="0">
                        <a:latin typeface="Cambria Math" panose="02040503050406030204" pitchFamily="18" charset="0"/>
                      </a:rPr>
                      <m:t>𝑉𝑠</m:t>
                    </m:r>
                  </m:oMath>
                </a14:m>
                <a:r>
                  <a:rPr lang="pt-BR" dirty="0"/>
                  <a:t> </a:t>
                </a:r>
              </a:p>
              <a:p>
                <a14:m>
                  <m:oMath xmlns:m="http://schemas.openxmlformats.org/officeDocument/2006/math">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𝑅</m:t>
                        </m:r>
                      </m:e>
                      <m:sup>
                        <m:r>
                          <a:rPr lang="pt-BR" i="1" dirty="0">
                            <a:latin typeface="Cambria Math" panose="02040503050406030204" pitchFamily="18" charset="0"/>
                          </a:rPr>
                          <m:t>2</m:t>
                        </m:r>
                      </m:sup>
                    </m:sSup>
                    <m:r>
                      <a:rPr lang="en-US" b="0" i="1" dirty="0" smtClean="0">
                        <a:latin typeface="Cambria Math" panose="02040503050406030204" pitchFamily="18" charset="0"/>
                      </a:rPr>
                      <m:t>=</m:t>
                    </m:r>
                    <m:r>
                      <a:rPr lang="pt-BR" i="1" dirty="0">
                        <a:latin typeface="Cambria Math" panose="02040503050406030204" pitchFamily="18" charset="0"/>
                      </a:rPr>
                      <m:t> 0.9</m:t>
                    </m:r>
                    <m:r>
                      <a:rPr lang="en-US" b="0" i="1" dirty="0" smtClean="0">
                        <a:latin typeface="Cambria Math" panose="02040503050406030204" pitchFamily="18" charset="0"/>
                      </a:rPr>
                      <m:t>97</m:t>
                    </m:r>
                  </m:oMath>
                </a14:m>
                <a:r>
                  <a:rPr lang="en-US" dirty="0"/>
                  <a:t> </a:t>
                </a:r>
              </a:p>
            </p:txBody>
          </p:sp>
        </mc:Choice>
        <mc:Fallback xmlns="">
          <p:sp>
            <p:nvSpPr>
              <p:cNvPr id="8" name="TextBox 7">
                <a:extLst>
                  <a:ext uri="{FF2B5EF4-FFF2-40B4-BE49-F238E27FC236}">
                    <a16:creationId xmlns:a16="http://schemas.microsoft.com/office/drawing/2014/main" id="{7E4C551B-8EF7-4013-ADB9-17B8FBF020AB}"/>
                  </a:ext>
                </a:extLst>
              </p:cNvPr>
              <p:cNvSpPr txBox="1">
                <a:spLocks noRot="1" noChangeAspect="1" noMove="1" noResize="1" noEditPoints="1" noAdjustHandles="1" noChangeArrowheads="1" noChangeShapeType="1" noTextEdit="1"/>
              </p:cNvSpPr>
              <p:nvPr/>
            </p:nvSpPr>
            <p:spPr>
              <a:xfrm>
                <a:off x="5295900" y="3578979"/>
                <a:ext cx="4945626" cy="3139321"/>
              </a:xfrm>
              <a:prstGeom prst="rect">
                <a:avLst/>
              </a:prstGeom>
              <a:blipFill>
                <a:blip r:embed="rId3"/>
                <a:stretch>
                  <a:fillRect l="-1110" t="-971"/>
                </a:stretch>
              </a:blipFill>
            </p:spPr>
            <p:txBody>
              <a:bodyPr/>
              <a:lstStyle/>
              <a:p>
                <a:r>
                  <a:rPr lang="en-US">
                    <a:noFill/>
                  </a:rPr>
                  <a:t> </a:t>
                </a:r>
              </a:p>
            </p:txBody>
          </p:sp>
        </mc:Fallback>
      </mc:AlternateContent>
      <p:pic>
        <p:nvPicPr>
          <p:cNvPr id="17" name="Picture 16" descr="A picture containing text, dark, light&#10;&#10;Description automatically generated">
            <a:extLst>
              <a:ext uri="{FF2B5EF4-FFF2-40B4-BE49-F238E27FC236}">
                <a16:creationId xmlns:a16="http://schemas.microsoft.com/office/drawing/2014/main" id="{C3D26BD3-A41F-44B3-AF41-D89849E60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599" y="0"/>
            <a:ext cx="3797219" cy="3692765"/>
          </a:xfrm>
          <a:prstGeom prst="rect">
            <a:avLst/>
          </a:prstGeom>
        </p:spPr>
      </p:pic>
      <p:sp>
        <p:nvSpPr>
          <p:cNvPr id="18" name="TextBox 17">
            <a:extLst>
              <a:ext uri="{FF2B5EF4-FFF2-40B4-BE49-F238E27FC236}">
                <a16:creationId xmlns:a16="http://schemas.microsoft.com/office/drawing/2014/main" id="{90784880-5A0F-445D-9CE9-B3AB57DF27C6}"/>
              </a:ext>
            </a:extLst>
          </p:cNvPr>
          <p:cNvSpPr txBox="1"/>
          <p:nvPr/>
        </p:nvSpPr>
        <p:spPr>
          <a:xfrm>
            <a:off x="5042546" y="616466"/>
            <a:ext cx="3161654" cy="923330"/>
          </a:xfrm>
          <a:prstGeom prst="rect">
            <a:avLst/>
          </a:prstGeom>
          <a:noFill/>
        </p:spPr>
        <p:txBody>
          <a:bodyPr wrap="square" rtlCol="0">
            <a:spAutoFit/>
          </a:bodyPr>
          <a:lstStyle/>
          <a:p>
            <a:r>
              <a:rPr lang="en-US" dirty="0"/>
              <a:t>4pt magneto-resistance, two pairs of contacts</a:t>
            </a:r>
          </a:p>
          <a:p>
            <a:r>
              <a:rPr lang="en-US" dirty="0"/>
              <a:t>100nA, 400K</a:t>
            </a:r>
          </a:p>
        </p:txBody>
      </p:sp>
    </p:spTree>
    <p:extLst>
      <p:ext uri="{BB962C8B-B14F-4D97-AF65-F5344CB8AC3E}">
        <p14:creationId xmlns:p14="http://schemas.microsoft.com/office/powerpoint/2010/main" val="1402499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4A495590534145BB71313AB686C749" ma:contentTypeVersion="13" ma:contentTypeDescription="Create a new document." ma:contentTypeScope="" ma:versionID="e0864c984a6c1e7b7e3af910d304c426">
  <xsd:schema xmlns:xsd="http://www.w3.org/2001/XMLSchema" xmlns:xs="http://www.w3.org/2001/XMLSchema" xmlns:p="http://schemas.microsoft.com/office/2006/metadata/properties" xmlns:ns2="b873d81c-8b8f-46d9-819e-8f3cebe43680" xmlns:ns3="b8d11d24-d7a5-4b0b-8f9a-038a86f74ee3" targetNamespace="http://schemas.microsoft.com/office/2006/metadata/properties" ma:root="true" ma:fieldsID="4e337b329a2a82161410cff7ca331340" ns2:_="" ns3:_="">
    <xsd:import namespace="b873d81c-8b8f-46d9-819e-8f3cebe43680"/>
    <xsd:import namespace="b8d11d24-d7a5-4b0b-8f9a-038a86f74e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73d81c-8b8f-46d9-819e-8f3cebe436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d11d24-d7a5-4b0b-8f9a-038a86f74ee3"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1AACD1-3471-4A41-A4C3-EC75E59E2679}"/>
</file>

<file path=customXml/itemProps2.xml><?xml version="1.0" encoding="utf-8"?>
<ds:datastoreItem xmlns:ds="http://schemas.openxmlformats.org/officeDocument/2006/customXml" ds:itemID="{04DC4108-2252-4BEC-A56E-45B29F7C2C8E}">
  <ds:schemaRefs>
    <ds:schemaRef ds:uri="http://schemas.microsoft.com/sharepoint/v3/contenttype/forms"/>
  </ds:schemaRefs>
</ds:datastoreItem>
</file>

<file path=customXml/itemProps3.xml><?xml version="1.0" encoding="utf-8"?>
<ds:datastoreItem xmlns:ds="http://schemas.openxmlformats.org/officeDocument/2006/customXml" ds:itemID="{2545F609-B323-4EEA-AECE-0424AE3DD34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11171</TotalTime>
  <Words>654</Words>
  <Application>Microsoft Office PowerPoint</Application>
  <PresentationFormat>Widescreen</PresentationFormat>
  <Paragraphs>120</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Justin R</dc:creator>
  <cp:lastModifiedBy>Rodriguez, Justin R</cp:lastModifiedBy>
  <cp:revision>1</cp:revision>
  <dcterms:created xsi:type="dcterms:W3CDTF">2020-11-03T18:56:53Z</dcterms:created>
  <dcterms:modified xsi:type="dcterms:W3CDTF">2021-09-07T19:17:02Z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0x010100534A495590534145BB71313AB686C749</vt:lpwstr>
  </property>
</Properties>
</file>